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16"/>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491" r:id="rId37"/>
    <p:sldId id="492" r:id="rId38"/>
    <p:sldId id="493" r:id="rId39"/>
    <p:sldId id="494" r:id="rId40"/>
    <p:sldId id="495" r:id="rId41"/>
    <p:sldId id="496" r:id="rId42"/>
    <p:sldId id="497" r:id="rId43"/>
    <p:sldId id="420" r:id="rId44"/>
    <p:sldId id="405" r:id="rId45"/>
    <p:sldId id="406" r:id="rId46"/>
    <p:sldId id="407" r:id="rId47"/>
    <p:sldId id="408" r:id="rId48"/>
    <p:sldId id="409" r:id="rId49"/>
    <p:sldId id="410" r:id="rId50"/>
    <p:sldId id="411" r:id="rId51"/>
    <p:sldId id="412" r:id="rId52"/>
    <p:sldId id="413" r:id="rId53"/>
    <p:sldId id="414" r:id="rId54"/>
    <p:sldId id="522" r:id="rId55"/>
    <p:sldId id="416" r:id="rId56"/>
    <p:sldId id="504" r:id="rId57"/>
    <p:sldId id="505" r:id="rId58"/>
    <p:sldId id="506" r:id="rId59"/>
    <p:sldId id="507" r:id="rId60"/>
    <p:sldId id="508" r:id="rId61"/>
    <p:sldId id="509" r:id="rId62"/>
    <p:sldId id="510" r:id="rId63"/>
    <p:sldId id="511" r:id="rId64"/>
    <p:sldId id="512" r:id="rId65"/>
    <p:sldId id="513" r:id="rId66"/>
    <p:sldId id="514" r:id="rId67"/>
    <p:sldId id="515" r:id="rId68"/>
    <p:sldId id="516" r:id="rId69"/>
    <p:sldId id="517" r:id="rId70"/>
    <p:sldId id="519" r:id="rId71"/>
    <p:sldId id="321" r:id="rId72"/>
    <p:sldId id="443" r:id="rId73"/>
    <p:sldId id="444" r:id="rId74"/>
    <p:sldId id="445" r:id="rId75"/>
    <p:sldId id="446" r:id="rId76"/>
    <p:sldId id="447" r:id="rId77"/>
    <p:sldId id="448" r:id="rId78"/>
    <p:sldId id="449" r:id="rId79"/>
    <p:sldId id="450" r:id="rId80"/>
    <p:sldId id="322" r:id="rId81"/>
    <p:sldId id="457" r:id="rId82"/>
    <p:sldId id="458" r:id="rId83"/>
    <p:sldId id="459" r:id="rId84"/>
    <p:sldId id="460" r:id="rId85"/>
    <p:sldId id="461" r:id="rId86"/>
    <p:sldId id="462" r:id="rId87"/>
    <p:sldId id="463" r:id="rId88"/>
    <p:sldId id="464" r:id="rId89"/>
    <p:sldId id="465" r:id="rId90"/>
    <p:sldId id="466" r:id="rId91"/>
    <p:sldId id="467" r:id="rId92"/>
    <p:sldId id="468" r:id="rId93"/>
    <p:sldId id="469" r:id="rId94"/>
    <p:sldId id="523" r:id="rId95"/>
    <p:sldId id="470" r:id="rId96"/>
    <p:sldId id="471" r:id="rId97"/>
    <p:sldId id="472" r:id="rId98"/>
    <p:sldId id="473" r:id="rId99"/>
    <p:sldId id="474" r:id="rId100"/>
    <p:sldId id="475" r:id="rId101"/>
    <p:sldId id="476" r:id="rId102"/>
    <p:sldId id="477" r:id="rId103"/>
    <p:sldId id="478" r:id="rId104"/>
    <p:sldId id="479" r:id="rId105"/>
    <p:sldId id="480" r:id="rId106"/>
    <p:sldId id="481" r:id="rId107"/>
    <p:sldId id="482" r:id="rId108"/>
    <p:sldId id="483" r:id="rId109"/>
    <p:sldId id="484" r:id="rId110"/>
    <p:sldId id="485" r:id="rId111"/>
    <p:sldId id="486" r:id="rId112"/>
    <p:sldId id="487" r:id="rId113"/>
    <p:sldId id="488" r:id="rId114"/>
    <p:sldId id="490" r:id="rId11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showGuides="1">
      <p:cViewPr varScale="1">
        <p:scale>
          <a:sx n="84" d="100"/>
          <a:sy n="84" d="100"/>
        </p:scale>
        <p:origin x="66" y="456"/>
      </p:cViewPr>
      <p:guideLst>
        <p:guide orient="horz" pos="2183"/>
        <p:guide pos="3840"/>
      </p:guideLst>
    </p:cSldViewPr>
  </p:slideViewPr>
  <p:notesTextViewPr>
    <p:cViewPr>
      <p:scale>
        <a:sx n="3" d="2"/>
        <a:sy n="3" d="2"/>
      </p:scale>
      <p:origin x="0" y="0"/>
    </p:cViewPr>
  </p:notesTextViewPr>
  <p:sorterViewPr>
    <p:cViewPr varScale="1">
      <p:scale>
        <a:sx n="1" d="1"/>
        <a:sy n="1" d="1"/>
      </p:scale>
      <p:origin x="0" y="-444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presProps" Target="presProps.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slide" Target="slides/slide99.xml"/><Relationship Id="rId115" Type="http://schemas.openxmlformats.org/officeDocument/2006/relationships/slide" Target="slides/slide104.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smtClean="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err="1" smtClean="0"/>
            <a:t>클라우드</a:t>
          </a:r>
          <a:r>
            <a:rPr lang="ko-KR" altLang="en-US" sz="1200" b="1" kern="1200" dirty="0" smtClean="0"/>
            <a:t> 인프라에 강한 </a:t>
          </a:r>
          <a:r>
            <a:rPr lang="ko-KR" altLang="en-US" sz="1200" b="1" kern="1200" dirty="0" err="1" smtClean="0"/>
            <a:t>풀스택</a:t>
          </a:r>
          <a:r>
            <a:rPr lang="ko-KR" altLang="en-US" sz="1200" b="1" kern="1200" dirty="0" smtClean="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2021-07-07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30</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7/7/2021 6:08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31</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27</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28</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29</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smtClean="0"/>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7/7/2021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7/7/2021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826907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6145503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279419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timing>
    <p:tnLst>
      <p:par>
        <p:cTn id="1" dur="indefinite" restart="never" nodeType="tmRoot"/>
      </p:par>
    </p:tnLst>
  </p:timing>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smtClean="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96429329"/>
      </p:ext>
    </p:extLst>
  </p:cSld>
  <p:clrMapOvr>
    <a:masterClrMapping/>
  </p:clrMapOvr>
  <p:transition>
    <p:fade/>
  </p:transition>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smtClean="0"/>
              <a:t>Divider3</a:t>
            </a:r>
            <a:endParaRPr lang="en-US" dirty="0"/>
          </a:p>
        </p:txBody>
      </p:sp>
    </p:spTree>
    <p:extLst>
      <p:ext uri="{BB962C8B-B14F-4D97-AF65-F5344CB8AC3E}">
        <p14:creationId xmlns:p14="http://schemas.microsoft.com/office/powerpoint/2010/main" val="2918266136"/>
      </p:ext>
    </p:extLst>
  </p:cSld>
  <p:clrMapOvr>
    <a:masterClrMapping/>
  </p:clrMapOvr>
  <p:transition>
    <p:fade/>
  </p:transition>
  <p:timing>
    <p:tnLst>
      <p:par>
        <p:cTn id="1" dur="indefinite" restart="never" nodeType="tmRoot"/>
      </p:par>
    </p:tnLst>
  </p:timing>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2744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33014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7/7/2021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6737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7/7/2021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7/7/2021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10.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image" Target="../media/image3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16.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15.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4.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4.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8.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smtClean="0">
                <a:solidFill>
                  <a:schemeClr val="bg1">
                    <a:lumMod val="50000"/>
                  </a:schemeClr>
                </a:solidFill>
                <a:latin typeface="Arial"/>
                <a:cs typeface="Arial"/>
              </a:rPr>
              <a:t>© </a:t>
            </a:r>
            <a:r>
              <a:rPr lang="en-US" sz="867" dirty="0" smtClean="0">
                <a:solidFill>
                  <a:schemeClr val="bg1">
                    <a:lumMod val="50000"/>
                  </a:schemeClr>
                </a:solidFill>
                <a:latin typeface="+mn-lt"/>
                <a:cs typeface="Arial"/>
              </a:rPr>
              <a:t>2015 Pivotal Software,</a:t>
            </a:r>
            <a:r>
              <a:rPr lang="en-US" sz="867" baseline="0" dirty="0" smtClean="0">
                <a:solidFill>
                  <a:schemeClr val="bg1">
                    <a:lumMod val="50000"/>
                  </a:schemeClr>
                </a:solidFill>
                <a:latin typeface="+mn-lt"/>
                <a:cs typeface="Arial"/>
              </a:rPr>
              <a:t> Inc</a:t>
            </a:r>
            <a:r>
              <a:rPr lang="en-US" sz="867" dirty="0" smtClean="0">
                <a:solidFill>
                  <a:schemeClr val="bg1">
                    <a:lumMod val="50000"/>
                  </a:schemeClr>
                </a:solidFill>
                <a:latin typeface="+mn-lt"/>
                <a:cs typeface="Arial"/>
              </a:rPr>
              <a:t>.</a:t>
            </a:r>
            <a:r>
              <a:rPr lang="en-US" sz="867" baseline="0" dirty="0" smtClean="0">
                <a:solidFill>
                  <a:schemeClr val="bg1">
                    <a:lumMod val="50000"/>
                  </a:schemeClr>
                </a:solidFill>
                <a:latin typeface="+mn-lt"/>
                <a:cs typeface="Arial"/>
              </a:rPr>
              <a:t>  </a:t>
            </a:r>
            <a:r>
              <a:rPr lang="en-US" sz="867" dirty="0" smtClean="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iming>
    <p:tnLst>
      <p:par>
        <p:cTn id="1" dur="indefinite" restart="never" nodeType="tmRoot"/>
      </p:par>
    </p:tnLst>
  </p:timing>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7/7/2021</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7/7/2021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05.xml"/></Relationships>
</file>

<file path=ppt/slides/_rels/slide10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05.xml"/></Relationships>
</file>

<file path=ppt/slides/_rels/slide10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05.xml"/></Relationships>
</file>

<file path=ppt/slides/_rels/slide10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0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207.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13" Type="http://schemas.openxmlformats.org/officeDocument/2006/relationships/image" Target="../media/image60.emf"/><Relationship Id="rId18" Type="http://schemas.openxmlformats.org/officeDocument/2006/relationships/image" Target="../media/image65.emf"/><Relationship Id="rId26" Type="http://schemas.openxmlformats.org/officeDocument/2006/relationships/image" Target="../media/image73.emf"/><Relationship Id="rId39" Type="http://schemas.openxmlformats.org/officeDocument/2006/relationships/image" Target="../media/image86.emf"/><Relationship Id="rId21" Type="http://schemas.openxmlformats.org/officeDocument/2006/relationships/image" Target="../media/image68.emf"/><Relationship Id="rId34" Type="http://schemas.openxmlformats.org/officeDocument/2006/relationships/image" Target="../media/image81.emf"/><Relationship Id="rId42" Type="http://schemas.openxmlformats.org/officeDocument/2006/relationships/image" Target="../media/image89.emf"/><Relationship Id="rId47" Type="http://schemas.openxmlformats.org/officeDocument/2006/relationships/image" Target="../media/image94.emf"/><Relationship Id="rId50" Type="http://schemas.openxmlformats.org/officeDocument/2006/relationships/image" Target="../media/image97.emf"/><Relationship Id="rId55" Type="http://schemas.openxmlformats.org/officeDocument/2006/relationships/image" Target="../media/image102.png"/><Relationship Id="rId7" Type="http://schemas.openxmlformats.org/officeDocument/2006/relationships/image" Target="../media/image54.emf"/><Relationship Id="rId2" Type="http://schemas.openxmlformats.org/officeDocument/2006/relationships/notesSlide" Target="../notesSlides/notesSlide8.xml"/><Relationship Id="rId16" Type="http://schemas.openxmlformats.org/officeDocument/2006/relationships/image" Target="../media/image63.emf"/><Relationship Id="rId20" Type="http://schemas.openxmlformats.org/officeDocument/2006/relationships/image" Target="../media/image67.emf"/><Relationship Id="rId29" Type="http://schemas.openxmlformats.org/officeDocument/2006/relationships/image" Target="../media/image76.emf"/><Relationship Id="rId41" Type="http://schemas.openxmlformats.org/officeDocument/2006/relationships/image" Target="../media/image88.emf"/><Relationship Id="rId54" Type="http://schemas.openxmlformats.org/officeDocument/2006/relationships/image" Target="../media/image101.emf"/><Relationship Id="rId1" Type="http://schemas.openxmlformats.org/officeDocument/2006/relationships/slideLayout" Target="../slideLayouts/slideLayout87.xml"/><Relationship Id="rId6" Type="http://schemas.openxmlformats.org/officeDocument/2006/relationships/image" Target="../media/image53.emf"/><Relationship Id="rId11" Type="http://schemas.openxmlformats.org/officeDocument/2006/relationships/image" Target="../media/image58.emf"/><Relationship Id="rId24" Type="http://schemas.openxmlformats.org/officeDocument/2006/relationships/image" Target="../media/image71.emf"/><Relationship Id="rId32" Type="http://schemas.openxmlformats.org/officeDocument/2006/relationships/image" Target="../media/image79.emf"/><Relationship Id="rId37" Type="http://schemas.openxmlformats.org/officeDocument/2006/relationships/image" Target="../media/image84.emf"/><Relationship Id="rId40" Type="http://schemas.openxmlformats.org/officeDocument/2006/relationships/image" Target="../media/image87.emf"/><Relationship Id="rId45" Type="http://schemas.openxmlformats.org/officeDocument/2006/relationships/image" Target="../media/image92.emf"/><Relationship Id="rId53" Type="http://schemas.openxmlformats.org/officeDocument/2006/relationships/image" Target="../media/image100.emf"/><Relationship Id="rId58" Type="http://schemas.openxmlformats.org/officeDocument/2006/relationships/image" Target="../media/image105.emf"/><Relationship Id="rId5" Type="http://schemas.openxmlformats.org/officeDocument/2006/relationships/image" Target="../media/image52.emf"/><Relationship Id="rId15" Type="http://schemas.openxmlformats.org/officeDocument/2006/relationships/image" Target="../media/image62.emf"/><Relationship Id="rId23" Type="http://schemas.openxmlformats.org/officeDocument/2006/relationships/image" Target="../media/image70.emf"/><Relationship Id="rId28" Type="http://schemas.openxmlformats.org/officeDocument/2006/relationships/image" Target="../media/image75.emf"/><Relationship Id="rId36" Type="http://schemas.openxmlformats.org/officeDocument/2006/relationships/image" Target="../media/image83.emf"/><Relationship Id="rId49" Type="http://schemas.openxmlformats.org/officeDocument/2006/relationships/image" Target="../media/image96.emf"/><Relationship Id="rId57" Type="http://schemas.openxmlformats.org/officeDocument/2006/relationships/image" Target="../media/image104.emf"/><Relationship Id="rId61" Type="http://schemas.openxmlformats.org/officeDocument/2006/relationships/image" Target="../media/image108.emf"/><Relationship Id="rId10" Type="http://schemas.openxmlformats.org/officeDocument/2006/relationships/image" Target="../media/image57.emf"/><Relationship Id="rId19" Type="http://schemas.openxmlformats.org/officeDocument/2006/relationships/image" Target="../media/image66.emf"/><Relationship Id="rId31" Type="http://schemas.openxmlformats.org/officeDocument/2006/relationships/image" Target="../media/image78.emf"/><Relationship Id="rId44" Type="http://schemas.openxmlformats.org/officeDocument/2006/relationships/image" Target="../media/image91.emf"/><Relationship Id="rId52" Type="http://schemas.openxmlformats.org/officeDocument/2006/relationships/image" Target="../media/image99.emf"/><Relationship Id="rId60" Type="http://schemas.openxmlformats.org/officeDocument/2006/relationships/image" Target="../media/image107.emf"/><Relationship Id="rId4" Type="http://schemas.microsoft.com/office/2007/relationships/hdphoto" Target="../media/hdphoto1.wdp"/><Relationship Id="rId9" Type="http://schemas.openxmlformats.org/officeDocument/2006/relationships/image" Target="../media/image56.emf"/><Relationship Id="rId14" Type="http://schemas.openxmlformats.org/officeDocument/2006/relationships/image" Target="../media/image61.emf"/><Relationship Id="rId22" Type="http://schemas.openxmlformats.org/officeDocument/2006/relationships/image" Target="../media/image69.emf"/><Relationship Id="rId27" Type="http://schemas.openxmlformats.org/officeDocument/2006/relationships/image" Target="../media/image74.emf"/><Relationship Id="rId30" Type="http://schemas.openxmlformats.org/officeDocument/2006/relationships/image" Target="../media/image77.emf"/><Relationship Id="rId35" Type="http://schemas.openxmlformats.org/officeDocument/2006/relationships/image" Target="../media/image82.emf"/><Relationship Id="rId43" Type="http://schemas.openxmlformats.org/officeDocument/2006/relationships/image" Target="../media/image90.emf"/><Relationship Id="rId48" Type="http://schemas.openxmlformats.org/officeDocument/2006/relationships/image" Target="../media/image95.emf"/><Relationship Id="rId56" Type="http://schemas.openxmlformats.org/officeDocument/2006/relationships/image" Target="../media/image103.emf"/><Relationship Id="rId8" Type="http://schemas.openxmlformats.org/officeDocument/2006/relationships/image" Target="../media/image55.emf"/><Relationship Id="rId51" Type="http://schemas.openxmlformats.org/officeDocument/2006/relationships/image" Target="../media/image98.emf"/><Relationship Id="rId3" Type="http://schemas.openxmlformats.org/officeDocument/2006/relationships/image" Target="../media/image51.png"/><Relationship Id="rId12" Type="http://schemas.openxmlformats.org/officeDocument/2006/relationships/image" Target="../media/image59.emf"/><Relationship Id="rId17" Type="http://schemas.openxmlformats.org/officeDocument/2006/relationships/image" Target="../media/image64.emf"/><Relationship Id="rId25" Type="http://schemas.openxmlformats.org/officeDocument/2006/relationships/image" Target="../media/image72.emf"/><Relationship Id="rId33" Type="http://schemas.openxmlformats.org/officeDocument/2006/relationships/image" Target="../media/image80.emf"/><Relationship Id="rId38" Type="http://schemas.openxmlformats.org/officeDocument/2006/relationships/image" Target="../media/image85.emf"/><Relationship Id="rId46" Type="http://schemas.openxmlformats.org/officeDocument/2006/relationships/image" Target="../media/image93.emf"/><Relationship Id="rId59" Type="http://schemas.openxmlformats.org/officeDocument/2006/relationships/image" Target="../media/image106.emf"/></Relationships>
</file>

<file path=ppt/slides/_rels/slide29.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8.emf"/><Relationship Id="rId18" Type="http://schemas.openxmlformats.org/officeDocument/2006/relationships/image" Target="../media/image73.emf"/><Relationship Id="rId26" Type="http://schemas.openxmlformats.org/officeDocument/2006/relationships/image" Target="../media/image81.emf"/><Relationship Id="rId3" Type="http://schemas.openxmlformats.org/officeDocument/2006/relationships/image" Target="../media/image51.png"/><Relationship Id="rId21" Type="http://schemas.openxmlformats.org/officeDocument/2006/relationships/image" Target="../media/image76.emf"/><Relationship Id="rId34" Type="http://schemas.openxmlformats.org/officeDocument/2006/relationships/image" Target="../media/image106.emf"/><Relationship Id="rId7" Type="http://schemas.openxmlformats.org/officeDocument/2006/relationships/image" Target="../media/image60.emf"/><Relationship Id="rId12" Type="http://schemas.openxmlformats.org/officeDocument/2006/relationships/image" Target="../media/image67.emf"/><Relationship Id="rId17" Type="http://schemas.openxmlformats.org/officeDocument/2006/relationships/image" Target="../media/image72.emf"/><Relationship Id="rId25" Type="http://schemas.openxmlformats.org/officeDocument/2006/relationships/image" Target="../media/image80.emf"/><Relationship Id="rId33" Type="http://schemas.openxmlformats.org/officeDocument/2006/relationships/image" Target="../media/image105.emf"/><Relationship Id="rId2" Type="http://schemas.openxmlformats.org/officeDocument/2006/relationships/notesSlide" Target="../notesSlides/notesSlide9.xml"/><Relationship Id="rId16" Type="http://schemas.openxmlformats.org/officeDocument/2006/relationships/image" Target="../media/image71.emf"/><Relationship Id="rId20" Type="http://schemas.openxmlformats.org/officeDocument/2006/relationships/image" Target="../media/image75.emf"/><Relationship Id="rId29" Type="http://schemas.openxmlformats.org/officeDocument/2006/relationships/image" Target="../media/image84.emf"/><Relationship Id="rId1" Type="http://schemas.openxmlformats.org/officeDocument/2006/relationships/slideLayout" Target="../slideLayouts/slideLayout87.xml"/><Relationship Id="rId6" Type="http://schemas.openxmlformats.org/officeDocument/2006/relationships/image" Target="../media/image59.emf"/><Relationship Id="rId11" Type="http://schemas.openxmlformats.org/officeDocument/2006/relationships/image" Target="../media/image66.emf"/><Relationship Id="rId24" Type="http://schemas.openxmlformats.org/officeDocument/2006/relationships/image" Target="../media/image79.emf"/><Relationship Id="rId32" Type="http://schemas.openxmlformats.org/officeDocument/2006/relationships/image" Target="../media/image104.emf"/><Relationship Id="rId5" Type="http://schemas.openxmlformats.org/officeDocument/2006/relationships/image" Target="../media/image58.emf"/><Relationship Id="rId15" Type="http://schemas.openxmlformats.org/officeDocument/2006/relationships/image" Target="../media/image70.emf"/><Relationship Id="rId23" Type="http://schemas.openxmlformats.org/officeDocument/2006/relationships/image" Target="../media/image78.emf"/><Relationship Id="rId28" Type="http://schemas.openxmlformats.org/officeDocument/2006/relationships/image" Target="../media/image83.emf"/><Relationship Id="rId36" Type="http://schemas.openxmlformats.org/officeDocument/2006/relationships/image" Target="../media/image108.emf"/><Relationship Id="rId10" Type="http://schemas.openxmlformats.org/officeDocument/2006/relationships/image" Target="../media/image63.emf"/><Relationship Id="rId19" Type="http://schemas.openxmlformats.org/officeDocument/2006/relationships/image" Target="../media/image74.emf"/><Relationship Id="rId31" Type="http://schemas.openxmlformats.org/officeDocument/2006/relationships/image" Target="../media/image86.emf"/><Relationship Id="rId4" Type="http://schemas.microsoft.com/office/2007/relationships/hdphoto" Target="../media/hdphoto1.wdp"/><Relationship Id="rId9" Type="http://schemas.openxmlformats.org/officeDocument/2006/relationships/image" Target="../media/image62.emf"/><Relationship Id="rId14" Type="http://schemas.openxmlformats.org/officeDocument/2006/relationships/image" Target="../media/image69.emf"/><Relationship Id="rId22" Type="http://schemas.openxmlformats.org/officeDocument/2006/relationships/image" Target="../media/image77.emf"/><Relationship Id="rId27" Type="http://schemas.openxmlformats.org/officeDocument/2006/relationships/image" Target="../media/image82.emf"/><Relationship Id="rId30" Type="http://schemas.openxmlformats.org/officeDocument/2006/relationships/image" Target="../media/image85.emf"/><Relationship Id="rId35" Type="http://schemas.openxmlformats.org/officeDocument/2006/relationships/image" Target="../media/image107.emf"/></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9.emf"/><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81.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emf"/></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14.PNG"/><Relationship Id="rId1" Type="http://schemas.openxmlformats.org/officeDocument/2006/relationships/slideLayout" Target="../slideLayouts/slideLayout197.xml"/></Relationships>
</file>

<file path=ppt/slides/_rels/slide3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1.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5.xml"/><Relationship Id="rId1" Type="http://schemas.openxmlformats.org/officeDocument/2006/relationships/slideLayout" Target="../slideLayouts/slideLayout19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4.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4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97.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4.xml"/></Relationships>
</file>

<file path=ppt/slides/_rels/slide47.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97.xml"/></Relationships>
</file>

<file path=ppt/slides/_rels/slide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9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197.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97.xml"/></Relationships>
</file>

<file path=ppt/slides/_rels/slide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97.xml"/></Relationships>
</file>

<file path=ppt/slides/_rels/slide5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97.xml"/></Relationships>
</file>

<file path=ppt/slides/_rels/slide5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197.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58.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43.PNG"/><Relationship Id="rId1" Type="http://schemas.openxmlformats.org/officeDocument/2006/relationships/slideLayout" Target="../slideLayouts/slideLayout197.xml"/></Relationships>
</file>

<file path=ppt/slides/_rels/slide59.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203.xml"/></Relationships>
</file>

<file path=ppt/slides/_rels/slide63.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4.xml"/></Relationships>
</file>

<file path=ppt/slides/_rels/slide6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05.xml"/></Relationships>
</file>

<file path=ppt/slides/_rels/slide6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05.xml"/></Relationships>
</file>

<file path=ppt/slides/_rels/slide66.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20.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21.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2.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0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209.xml"/><Relationship Id="rId6" Type="http://schemas.openxmlformats.org/officeDocument/2006/relationships/image" Target="../media/image112.png"/><Relationship Id="rId5" Type="http://schemas.openxmlformats.org/officeDocument/2006/relationships/image" Target="../media/image111.emf"/><Relationship Id="rId4" Type="http://schemas.openxmlformats.org/officeDocument/2006/relationships/image" Target="../media/image110.emf"/></Relationships>
</file>

<file path=ppt/slides/_rels/slide7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jpeg"/><Relationship Id="rId1" Type="http://schemas.openxmlformats.org/officeDocument/2006/relationships/slideLayout" Target="../slideLayouts/slideLayout205.xml"/><Relationship Id="rId4" Type="http://schemas.openxmlformats.org/officeDocument/2006/relationships/image" Target="../media/image15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75.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25.xml"/><Relationship Id="rId1" Type="http://schemas.openxmlformats.org/officeDocument/2006/relationships/slideLayout" Target="../slideLayouts/slideLayout205.xml"/><Relationship Id="rId5" Type="http://schemas.openxmlformats.org/officeDocument/2006/relationships/hyperlink" Target="https://www.youtube.com/watch?v=Vxf-rOEO1q4" TargetMode="External"/><Relationship Id="rId4" Type="http://schemas.openxmlformats.org/officeDocument/2006/relationships/image" Target="../media/image154.JPG"/></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205.xml"/></Relationships>
</file>

<file path=ppt/slides/_rels/slide7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jpe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27.xml"/><Relationship Id="rId1" Type="http://schemas.openxmlformats.org/officeDocument/2006/relationships/slideLayout" Target="../slideLayouts/slideLayout205.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0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28.xml"/><Relationship Id="rId1" Type="http://schemas.openxmlformats.org/officeDocument/2006/relationships/slideLayout" Target="../slideLayouts/slideLayout204.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29.xml"/><Relationship Id="rId1" Type="http://schemas.openxmlformats.org/officeDocument/2006/relationships/slideLayout" Target="../slideLayouts/slideLayout20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3.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4.xml"/></Relationships>
</file>

<file path=ppt/slides/_rels/slide84.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205.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0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05.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92.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07.xml"/></Relationships>
</file>

<file path=ppt/slides/_rels/slide95.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96.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05.xml"/></Relationships>
</file>

<file path=ppt/slides/_rels/slide9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서비스와</a:t>
            </a:r>
            <a:endParaRPr lang="en-US" altLang="ko-KR" sz="4000" b="1" dirty="0" smtClean="0">
              <a:solidFill>
                <a:schemeClr val="bg1"/>
              </a:solidFill>
              <a:latin typeface="맑은 고딕" pitchFamily="50" charset="-127"/>
              <a:ea typeface="맑은 고딕" pitchFamily="50" charset="-127"/>
            </a:endParaRPr>
          </a:p>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smtClean="0">
                <a:solidFill>
                  <a:srgbClr val="FFFFFF"/>
                </a:solidFill>
                <a:latin typeface="Segoe UI"/>
              </a:rPr>
              <a:t> I. Azure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플랫폼 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a:t>
            </a:r>
            <a:r>
              <a:rPr lang="ko-KR" altLang="en-US" sz="2800" b="1" dirty="0" smtClean="0">
                <a:solidFill>
                  <a:srgbClr val="FFFFFF"/>
                </a:solidFill>
                <a:latin typeface="Segoe UI"/>
              </a:rPr>
              <a:t>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III.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기반 빅데이터 분석</a:t>
            </a:r>
            <a:endParaRPr lang="ko-KR" altLang="en-US" sz="2800" b="1" dirty="0">
              <a:solidFill>
                <a:srgbClr val="FFFFFF"/>
              </a:solidFill>
              <a:latin typeface="Segoe UI"/>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t>
            </a:r>
            <a:r>
              <a:rPr lang="en-US" altLang="ko-KR" dirty="0" smtClean="0"/>
              <a:t>Availability</a:t>
            </a:r>
          </a:p>
          <a:p>
            <a:pPr marL="342900" indent="-342900">
              <a:lnSpc>
                <a:spcPct val="200000"/>
              </a:lnSpc>
              <a:buFont typeface="Wingdings" panose="05000000000000000000" pitchFamily="2" charset="2"/>
              <a:buChar char="§"/>
            </a:pPr>
            <a:r>
              <a:rPr lang="en-US" altLang="ko-KR" dirty="0" smtClean="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78726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spTree>
    <p:extLst>
      <p:ext uri="{BB962C8B-B14F-4D97-AF65-F5344CB8AC3E}">
        <p14:creationId xmlns:p14="http://schemas.microsoft.com/office/powerpoint/2010/main" val="33831289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r>
              <a:rPr lang="en-US" altLang="ko-KR" dirty="0" smtClean="0"/>
              <a:t>.</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0908741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(Information as a Service).</a:t>
            </a:r>
          </a:p>
          <a:p>
            <a:r>
              <a:rPr lang="en-US" altLang="ko-KR" dirty="0"/>
              <a:t> </a:t>
            </a:r>
            <a:r>
              <a:rPr lang="en-US" altLang="ko-KR" dirty="0" smtClean="0"/>
              <a:t>IaaS </a:t>
            </a:r>
            <a:r>
              <a:rPr lang="en-US" altLang="ko-KR" dirty="0"/>
              <a:t>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needs such as project tracking, web conferencing, marketing automation or business analytics.</a:t>
            </a:r>
          </a:p>
          <a:p>
            <a:r>
              <a:rPr lang="en-US" altLang="ko-KR" dirty="0"/>
              <a:t>Examples: Google Apps, Microsoft Office 365, Gmail, Yahoo and Facebook.</a:t>
            </a:r>
          </a:p>
          <a:p>
            <a:r>
              <a:rPr lang="en-US" altLang="ko-KR" dirty="0" smtClean="0"/>
              <a:t>.</a:t>
            </a:r>
            <a:endParaRPr lang="en-US" altLang="ko-KR" dirty="0"/>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a:t>
            </a:r>
            <a:r>
              <a:rPr lang="en-US" altLang="ko-KR" sz="2000" b="1" dirty="0" smtClean="0"/>
              <a:t>),Platform </a:t>
            </a:r>
            <a:r>
              <a:rPr lang="en-US" altLang="ko-KR" sz="2000" b="1" dirty="0"/>
              <a:t>as a Service (PaaS), </a:t>
            </a:r>
            <a:r>
              <a:rPr lang="en-US" altLang="ko-KR" sz="2000" b="1" dirty="0" smtClean="0"/>
              <a:t>Software </a:t>
            </a:r>
            <a:r>
              <a:rPr lang="en-US" altLang="ko-KR" sz="2000" b="1" dirty="0"/>
              <a:t>as a Service </a:t>
            </a:r>
            <a:r>
              <a:rPr lang="en-US" altLang="ko-KR" sz="2000" b="1" dirty="0" smtClean="0"/>
              <a:t>(SaaS</a:t>
            </a:r>
            <a:r>
              <a:rPr lang="en-US" altLang="ko-KR" sz="2000" b="1" dirty="0"/>
              <a:t>)</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r>
              <a:rPr lang="en-US" altLang="ko-KR" dirty="0" smtClean="0"/>
              <a:t>.</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r>
              <a:rPr lang="en-US" altLang="ko-KR" dirty="0" smtClean="0"/>
              <a:t>.</a:t>
            </a:r>
            <a:endParaRPr lang="en-US" altLang="ko-KR" dirty="0"/>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8"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smtClean="0"/>
              <a:t>Private </a:t>
            </a:r>
            <a:r>
              <a:rPr lang="en-US" altLang="ko-KR" dirty="0"/>
              <a:t>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9"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smtClean="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smtClean="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smtClean="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smtClean="0"/>
              <a:t>Basic-</a:t>
            </a:r>
            <a:r>
              <a:rPr lang="ko-KR" altLang="en-US" dirty="0" err="1" smtClean="0"/>
              <a:t>화면설계</a:t>
            </a:r>
            <a:r>
              <a:rPr lang="en-US" altLang="ko-KR" dirty="0" smtClean="0"/>
              <a:t>/</a:t>
            </a:r>
            <a:r>
              <a:rPr lang="ko-KR" altLang="en-US" dirty="0" smtClean="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smtClean="0"/>
              <a:t>HTML/CSS</a:t>
            </a:r>
            <a:r>
              <a:rPr lang="en-US" sz="1500" b="1" dirty="0"/>
              <a:t/>
            </a:r>
            <a:br>
              <a:rPr lang="en-US" sz="1500" b="1" dirty="0"/>
            </a:br>
            <a:r>
              <a:rPr lang="en-US" sz="1500" b="1" dirty="0" err="1" smtClean="0"/>
              <a:t>Javascript</a:t>
            </a:r>
            <a:endParaRPr lang="en-US" sz="1500" b="1" dirty="0" smtClean="0"/>
          </a:p>
          <a:p>
            <a:r>
              <a:rPr lang="en-US" sz="1500" b="1" dirty="0" err="1" smtClean="0"/>
              <a:t>Jquer</a:t>
            </a:r>
            <a:r>
              <a:rPr lang="en-US" b="1" dirty="0" err="1" smtClean="0"/>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smtClean="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smtClean="0"/>
              <a:t>Framework:</a:t>
            </a:r>
          </a:p>
          <a:p>
            <a:r>
              <a:rPr lang="en-US" altLang="ko-KR" sz="2500" dirty="0"/>
              <a:t>UI </a:t>
            </a:r>
            <a:r>
              <a:rPr lang="ko-KR" altLang="en-US" sz="2500" dirty="0"/>
              <a:t>구현 </a:t>
            </a:r>
            <a:r>
              <a:rPr lang="en-US" altLang="ko-KR" sz="2500" dirty="0"/>
              <a:t>React</a:t>
            </a:r>
          </a:p>
          <a:p>
            <a:endParaRPr lang="en-US" dirty="0" smtClean="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smtClean="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smtClean="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smtClean="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smtClean="0"/>
              <a:t>Java</a:t>
            </a:r>
            <a:r>
              <a:rPr lang="en-US" dirty="0"/>
              <a:t/>
            </a:r>
            <a:br>
              <a:rPr lang="en-US" dirty="0"/>
            </a:br>
            <a:r>
              <a:rPr lang="en-US" dirty="0" smtClean="0"/>
              <a:t>Python</a:t>
            </a:r>
          </a:p>
          <a:p>
            <a:r>
              <a:rPr lang="en-US" dirty="0" smtClean="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smtClean="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smtClean="0"/>
              <a:t>서버프로그램 구현</a:t>
            </a:r>
            <a:endParaRPr lang="en-US" altLang="ko-KR" dirty="0" smtClean="0"/>
          </a:p>
          <a:p>
            <a:r>
              <a:rPr lang="en-US" dirty="0" smtClean="0"/>
              <a:t>(</a:t>
            </a:r>
            <a:r>
              <a:rPr lang="en-US" dirty="0" err="1" smtClean="0"/>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smtClean="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smtClean="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smtClean="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smtClean="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smtClean="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smtClean="0"/>
              <a:t>머신러닝기반</a:t>
            </a:r>
            <a:r>
              <a:rPr lang="ko-KR" altLang="en-US" dirty="0" smtClean="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smtClean="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smtClean="0"/>
              <a:t>Infra-structure</a:t>
            </a:r>
          </a:p>
          <a:p>
            <a:r>
              <a:rPr lang="en-US" altLang="ko-KR" sz="1800" dirty="0"/>
              <a:t>AWS/Azure </a:t>
            </a:r>
            <a:endParaRPr lang="en-US" altLang="ko-KR" sz="1800" dirty="0" smtClean="0"/>
          </a:p>
          <a:p>
            <a:r>
              <a:rPr lang="ko-KR" altLang="en-US" sz="1800" dirty="0" err="1" smtClean="0"/>
              <a:t>클라우드</a:t>
            </a:r>
            <a:r>
              <a:rPr lang="en-US" altLang="ko-KR" sz="1800" dirty="0" smtClean="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smtClean="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smtClean="0"/>
              <a:t>클라우드기반</a:t>
            </a:r>
            <a:r>
              <a:rPr lang="ko-KR" altLang="en-US" dirty="0" smtClean="0"/>
              <a:t> </a:t>
            </a:r>
            <a:r>
              <a:rPr lang="en-US" altLang="ko-KR" dirty="0" smtClean="0"/>
              <a:t>AI </a:t>
            </a:r>
            <a:r>
              <a:rPr lang="ko-KR" altLang="en-US" dirty="0" smtClean="0"/>
              <a:t>및 </a:t>
            </a:r>
            <a:r>
              <a:rPr lang="en-US" altLang="ko-KR" dirty="0" smtClean="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smtClean="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smtClean="0"/>
              <a:t>클라우드</a:t>
            </a:r>
            <a:r>
              <a:rPr lang="ko-KR" altLang="en-US" dirty="0" smtClean="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smtClean="0"/>
              <a:t>Front-end </a:t>
            </a:r>
            <a:r>
              <a:rPr lang="ko-KR" altLang="en-US" sz="2000" dirty="0" smtClean="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smtClean="0"/>
              <a:t>Back-end </a:t>
            </a:r>
            <a:r>
              <a:rPr lang="ko-KR" altLang="en-US" sz="2000" dirty="0" smtClean="0"/>
              <a:t>개발</a:t>
            </a:r>
            <a:r>
              <a:rPr lang="en-US" sz="2000" dirty="0" smtClean="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smtClean="0"/>
              <a:t>Big-Data </a:t>
            </a:r>
            <a:r>
              <a:rPr lang="ko-KR" altLang="en-US" sz="2000" dirty="0" smtClean="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smtClean="0"/>
              <a:t>클라우드</a:t>
            </a:r>
            <a:r>
              <a:rPr lang="ko-KR" altLang="en-US" sz="2000" dirty="0" smtClean="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smtClean="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smtClean="0"/>
              <a:t>빅데이터 분석</a:t>
            </a:r>
            <a:r>
              <a:rPr lang="en-US" altLang="ko-KR" dirty="0" smtClean="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smtClean="0"/>
              <a:t>모바일</a:t>
            </a:r>
            <a:r>
              <a:rPr lang="en-US" altLang="ko-KR" dirty="0" smtClean="0"/>
              <a:t> </a:t>
            </a:r>
            <a:r>
              <a:rPr lang="ko-KR" altLang="en-US" dirty="0" smtClean="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smtClean="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smtClean="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smtClean="0"/>
              <a:t>빅데이터 </a:t>
            </a:r>
            <a:r>
              <a:rPr lang="en-US" altLang="ko-KR" dirty="0" smtClean="0"/>
              <a:t>full-stack </a:t>
            </a:r>
            <a:r>
              <a:rPr lang="ko-KR" altLang="en-US" dirty="0" smtClean="0"/>
              <a:t>개발자 교과과정 </a:t>
            </a:r>
            <a:r>
              <a:rPr lang="ko-KR" altLang="en-US" dirty="0" err="1" smtClean="0"/>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Azure</a:t>
            </a:r>
          </a:p>
          <a:p>
            <a:pPr marL="342900" indent="-342900">
              <a:buFont typeface="Wingdings" panose="05000000000000000000" pitchFamily="2" charset="2"/>
              <a:buChar char="§"/>
            </a:pPr>
            <a:r>
              <a:rPr lang="en-US" altLang="ko-KR" sz="2800" dirty="0" smtClean="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r>
              <a:rPr lang="en-US" altLang="ko-KR" dirty="0" smtClean="0"/>
              <a:t>Azure </a:t>
            </a:r>
            <a:r>
              <a:rPr lang="en-US" altLang="ko-KR" dirty="0"/>
              <a:t>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smtClean="0"/>
              <a:t>)</a:t>
            </a:r>
            <a:endParaRPr lang="en-US" altLang="ko-KR"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r>
              <a:rPr lang="ko-KR" altLang="en-US" dirty="0"/>
              <a:t/>
            </a:r>
            <a:br>
              <a:rPr lang="ko-KR" altLang="en-US" dirty="0"/>
            </a:br>
            <a:r>
              <a:rPr lang="ko-KR" altLang="en-US" dirty="0"/>
              <a:t/>
            </a: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r>
              <a:rPr lang="en-US" altLang="ko-KR" dirty="0" smtClean="0">
                <a:hlinkClick r:id="rId2"/>
              </a:rPr>
              <a:t>/</a:t>
            </a:r>
            <a:endParaRPr lang="en-US" altLang="ko-KR" dirty="0" smtClean="0"/>
          </a:p>
          <a:p>
            <a:r>
              <a:rPr lang="en-US" altLang="ko-KR" dirty="0">
                <a:hlinkClick r:id="rId3"/>
              </a:rPr>
              <a:t>https://</a:t>
            </a:r>
            <a:r>
              <a:rPr lang="en-US" altLang="ko-KR" dirty="0" smtClean="0">
                <a:hlinkClick r:id="rId3"/>
              </a:rPr>
              <a:t>www.youtube.com/watch?v=QW3u5PK_XJ0</a:t>
            </a:r>
            <a:endParaRPr lang="en-US" altLang="ko-KR" dirty="0" smtClean="0"/>
          </a:p>
          <a:p>
            <a:pPr lvl="2"/>
            <a:r>
              <a:rPr lang="en-US" altLang="ko-KR" dirty="0" smtClean="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r>
              <a:rPr lang="en-US" altLang="ko-KR" dirty="0" smtClean="0">
                <a:hlinkClick r:id="rId2"/>
              </a:rPr>
              <a:t>/</a:t>
            </a:r>
            <a:endParaRPr lang="en-US" altLang="ko-KR" dirty="0" smtClean="0"/>
          </a:p>
          <a:p>
            <a:pPr lvl="2"/>
            <a:r>
              <a:rPr lang="ko-KR" altLang="en-US" dirty="0" smtClean="0"/>
              <a:t>자격증 종류</a:t>
            </a:r>
            <a:endParaRPr lang="ko-KR" altLang="en-US" dirty="0"/>
          </a:p>
        </p:txBody>
      </p:sp>
      <p:sp>
        <p:nvSpPr>
          <p:cNvPr id="4"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AWS Certification</a:t>
            </a:r>
            <a:endParaRPr lang="ko-KR" altLang="en-US" dirty="0"/>
          </a:p>
        </p:txBody>
      </p:sp>
      <p:sp>
        <p:nvSpPr>
          <p:cNvPr id="3" name="내용 개체 틀 2"/>
          <p:cNvSpPr>
            <a:spLocks noGrp="1"/>
          </p:cNvSpPr>
          <p:nvPr>
            <p:ph sz="quarter" idx="10"/>
          </p:nvPr>
        </p:nvSpPr>
        <p:spPr/>
        <p:txBody>
          <a:bodyPr/>
          <a:lstStyle/>
          <a:p>
            <a:r>
              <a:rPr lang="en-US" altLang="ko-KR" dirty="0" smtClean="0"/>
              <a:t>bit.ly/</a:t>
            </a:r>
            <a:r>
              <a:rPr lang="en-US" altLang="ko-KR" dirty="0" err="1" smtClean="0"/>
              <a:t>saaguide</a:t>
            </a:r>
            <a:r>
              <a:rPr lang="en-US" altLang="ko-KR" dirty="0"/>
              <a:t> = https://github.com/serithemage/AWSCertifiedSolutionsArchitectUnofficialStudyGuide</a:t>
            </a:r>
            <a:endParaRPr lang="en-US" altLang="ko-KR" dirty="0" smtClean="0"/>
          </a:p>
          <a:p>
            <a:r>
              <a:rPr lang="en-US" altLang="ko-KR" dirty="0" smtClean="0"/>
              <a:t>https</a:t>
            </a:r>
            <a:r>
              <a:rPr lang="en-US" altLang="ko-KR" dirty="0"/>
              <a:t>://aws.amazon.com/ko/certification/certification-prep/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a:t>
                </a:r>
                <a:r>
                  <a:rPr lang="en-US" altLang="ko-KR" sz="2800" b="1" dirty="0" smtClean="0">
                    <a:solidFill>
                      <a:schemeClr val="bg1"/>
                    </a:solidFill>
                  </a:rPr>
                  <a:t>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smtClean="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Resource group</a:t>
            </a:r>
          </a:p>
          <a:p>
            <a:pPr marL="342900" indent="-342900">
              <a:buFont typeface="Wingdings" panose="05000000000000000000" pitchFamily="2" charset="2"/>
              <a:buChar char="§"/>
            </a:pPr>
            <a:r>
              <a:rPr lang="en-US" altLang="ko-KR" sz="2800" dirty="0" smtClean="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smtClean="0"/>
              <a:t>VM </a:t>
            </a:r>
            <a:endParaRPr lang="ko-KR" altLang="en-US" dirty="0"/>
          </a:p>
        </p:txBody>
      </p:sp>
      <p:sp>
        <p:nvSpPr>
          <p:cNvPr id="4" name="내용 개체 틀 3"/>
          <p:cNvSpPr>
            <a:spLocks noGrp="1"/>
          </p:cNvSpPr>
          <p:nvPr>
            <p:ph idx="1"/>
          </p:nvPr>
        </p:nvSpPr>
        <p:spPr/>
        <p:txBody>
          <a:bodyPr>
            <a:normAutofit/>
          </a:bodyPr>
          <a:lstStyle/>
          <a:p>
            <a:r>
              <a:rPr lang="en-US" altLang="ko" dirty="0" smtClean="0"/>
              <a:t>provides </a:t>
            </a:r>
            <a:r>
              <a:rPr lang="en-US" altLang="ko" dirty="0"/>
              <a:t>its own virtual hardware including </a:t>
            </a:r>
            <a:r>
              <a:rPr lang="en-US" altLang="ko" dirty="0" smtClean="0"/>
              <a:t>CPUs, </a:t>
            </a:r>
            <a:r>
              <a:rPr lang="en-US" altLang="ko" dirty="0"/>
              <a:t>memory, hard disk, </a:t>
            </a:r>
            <a:r>
              <a:rPr lang="en-US" altLang="ko" dirty="0" smtClean="0"/>
              <a:t>network </a:t>
            </a:r>
            <a:r>
              <a:rPr lang="en-US" altLang="ko" dirty="0"/>
              <a:t>interfaces and other devices</a:t>
            </a:r>
            <a:endParaRPr lang="ko" altLang="en-US" dirty="0"/>
          </a:p>
          <a:p>
            <a:r>
              <a:rPr lang="en-US" altLang="ko" dirty="0" smtClean="0"/>
              <a:t>IaaS</a:t>
            </a:r>
            <a:endParaRPr lang="ko" altLang="en-US" dirty="0"/>
          </a:p>
          <a:p>
            <a:r>
              <a:rPr lang="en-US" altLang="ko" dirty="0" smtClean="0"/>
              <a:t>can </a:t>
            </a:r>
            <a:r>
              <a:rPr lang="en-US" altLang="ko" dirty="0"/>
              <a:t>run any application/scenario</a:t>
            </a:r>
            <a:endParaRPr lang="ko" altLang="en-US" dirty="0"/>
          </a:p>
          <a:p>
            <a:pPr lvl="1"/>
            <a:r>
              <a:rPr lang="en-US" altLang="ko" dirty="0" smtClean="0"/>
              <a:t> </a:t>
            </a:r>
            <a:r>
              <a:rPr lang="en-US" altLang="ko" dirty="0"/>
              <a:t>web app &amp; web services,</a:t>
            </a:r>
            <a:endParaRPr lang="ko" altLang="en-US" dirty="0"/>
          </a:p>
          <a:p>
            <a:pPr lvl="1"/>
            <a:r>
              <a:rPr lang="en-US" altLang="ko" dirty="0"/>
              <a:t>databases, desktop </a:t>
            </a:r>
            <a:r>
              <a:rPr lang="en-US" altLang="ko" dirty="0" smtClean="0"/>
              <a:t>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vl="1" latinLnBrk="0"/>
            <a:r>
              <a:rPr lang="en-US" altLang="ko-KR" dirty="0" err="1"/>
              <a:t>s</a:t>
            </a:r>
            <a:r>
              <a:rPr lang="en-US" altLang="ko-KR" dirty="0" err="1" smtClean="0"/>
              <a:t>udo</a:t>
            </a:r>
            <a:r>
              <a:rPr lang="en-US" altLang="ko-KR" dirty="0" smtClean="0"/>
              <a:t> </a:t>
            </a:r>
            <a:r>
              <a:rPr lang="en-US" altLang="ko-KR" dirty="0" err="1" smtClean="0"/>
              <a:t>su</a:t>
            </a:r>
            <a:endParaRPr lang="en-US" altLang="ko-KR" dirty="0" smtClean="0"/>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VM - webserver</a:t>
            </a:r>
            <a:endParaRPr lang="ko-KR" altLang="en-US" dirty="0"/>
          </a:p>
        </p:txBody>
      </p:sp>
      <p:sp>
        <p:nvSpPr>
          <p:cNvPr id="3" name="내용 개체 틀 2"/>
          <p:cNvSpPr>
            <a:spLocks noGrp="1"/>
          </p:cNvSpPr>
          <p:nvPr>
            <p:ph idx="1"/>
          </p:nvPr>
        </p:nvSpPr>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smtClean="0"/>
              <a:t>&lt;</a:t>
            </a:r>
            <a:r>
              <a:rPr lang="en-US" altLang="ko" dirty="0"/>
              <a:t>body</a:t>
            </a:r>
            <a:r>
              <a:rPr lang="en-US" altLang="ko" dirty="0" smtClean="0"/>
              <a:t>&gt;</a:t>
            </a:r>
            <a:r>
              <a:rPr lang="pt-BR" altLang="ko" dirty="0" smtClean="0"/>
              <a:t>&lt;h1&gt;welcome  </a:t>
            </a:r>
            <a:r>
              <a:rPr lang="pt-BR" altLang="ko" dirty="0"/>
              <a:t>Azure  VM web page </a:t>
            </a:r>
            <a:r>
              <a:rPr lang="pt-BR" altLang="ko" dirty="0" smtClean="0"/>
              <a:t>!!&lt;/</a:t>
            </a:r>
            <a:r>
              <a:rPr lang="pt-BR" altLang="ko" dirty="0"/>
              <a: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smtClean="0"/>
          </a:p>
          <a:p>
            <a:r>
              <a:rPr lang="en-US" altLang="ko-KR" dirty="0" smtClean="0"/>
              <a:t>deploy</a:t>
            </a:r>
            <a:endParaRPr lang="en-US" altLang="ko-KR" dirty="0" smtClean="0">
              <a:solidFill>
                <a:srgbClr val="FF0000"/>
              </a:solidFill>
            </a:endParaRPr>
          </a:p>
          <a:p>
            <a:pPr lvl="1"/>
            <a:r>
              <a:rPr lang="en-US" altLang="ko-KR" dirty="0" err="1" smtClean="0">
                <a:solidFill>
                  <a:srgbClr val="FF0000"/>
                </a:solidFill>
              </a:rPr>
              <a:t>az</a:t>
            </a:r>
            <a:r>
              <a:rPr lang="en-US" altLang="ko-KR" dirty="0" smtClean="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a:t>
            </a:r>
            <a:r>
              <a:rPr lang="en-US" altLang="ko-KR" dirty="0" smtClean="0">
                <a:solidFill>
                  <a:srgbClr val="FF0000"/>
                </a:solidFill>
              </a:rPr>
              <a:t>&gt;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a:t>
            </a:r>
            <a:r>
              <a:rPr lang="en-US" altLang="ko-KR" dirty="0" smtClean="0">
                <a:solidFill>
                  <a:srgbClr val="FF0000"/>
                </a:solidFill>
              </a:rPr>
              <a:t>cwro7777-</a:t>
            </a:r>
            <a:r>
              <a:rPr lang="en-US" altLang="ko-KR" dirty="0">
                <a:solidFill>
                  <a:srgbClr val="FF0000"/>
                </a:solidFill>
              </a:rPr>
              <a:t>-password </a:t>
            </a:r>
            <a:r>
              <a:rPr lang="en-US" altLang="ko-KR" dirty="0" smtClean="0">
                <a:solidFill>
                  <a:srgbClr val="FF0000"/>
                </a:solidFill>
              </a:rPr>
              <a:t>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endParaRPr lang="en-US" altLang="ko-KR" dirty="0" smtClean="0"/>
          </a:p>
          <a:p>
            <a:endParaRPr lang="en-US" altLang="ko-KR" dirty="0" smtClean="0"/>
          </a:p>
        </p:txBody>
      </p:sp>
    </p:spTree>
    <p:extLst>
      <p:ext uri="{BB962C8B-B14F-4D97-AF65-F5344CB8AC3E}">
        <p14:creationId xmlns:p14="http://schemas.microsoft.com/office/powerpoint/2010/main" val="17997017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a:t>
              </a:r>
              <a:r>
                <a:rPr lang="en-US" altLang="ko-KR" sz="2800" b="1" dirty="0" smtClean="0">
                  <a:solidFill>
                    <a:schemeClr val="bg1"/>
                  </a:solidFill>
                </a:rPr>
                <a:t>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Azure </a:t>
            </a:r>
            <a:r>
              <a:rPr lang="en-US" altLang="ko-KR" sz="4800" dirty="0" err="1" smtClean="0">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smtClean="0"/>
              <a:t>IoTHub</a:t>
            </a:r>
            <a:endParaRPr lang="en-US" altLang="ko-KR" sz="2800" dirty="0" smtClean="0"/>
          </a:p>
          <a:p>
            <a:pPr marL="342900" indent="-342900">
              <a:buFont typeface="Wingdings" panose="05000000000000000000" pitchFamily="2" charset="2"/>
              <a:buChar char="§"/>
            </a:pPr>
            <a:r>
              <a:rPr lang="en-US" altLang="ko-KR" sz="2800" dirty="0" smtClean="0"/>
              <a:t>Stream Analytic Jobs</a:t>
            </a:r>
          </a:p>
          <a:p>
            <a:pPr marL="342900" indent="-342900">
              <a:buFont typeface="Wingdings" panose="05000000000000000000" pitchFamily="2" charset="2"/>
              <a:buChar char="§"/>
            </a:pPr>
            <a:r>
              <a:rPr lang="en-US" altLang="ko-KR" sz="2800" dirty="0" err="1" smtClean="0"/>
              <a:t>IoT</a:t>
            </a:r>
            <a:r>
              <a:rPr lang="en-US" altLang="ko-KR" sz="2800" dirty="0" smtClean="0"/>
              <a:t> : </a:t>
            </a:r>
          </a:p>
          <a:p>
            <a:pPr marL="342900" indent="-342900">
              <a:buFont typeface="Wingdings" panose="05000000000000000000" pitchFamily="2" charset="2"/>
              <a:buChar char="§"/>
            </a:pPr>
            <a:r>
              <a:rPr lang="en-US" altLang="ko-KR" sz="2800" dirty="0" smtClean="0"/>
              <a:t>Storage Explorer</a:t>
            </a:r>
          </a:p>
          <a:p>
            <a:pPr marL="342900" indent="-342900">
              <a:buFont typeface="Wingdings" panose="05000000000000000000" pitchFamily="2" charset="2"/>
              <a:buChar char="§"/>
            </a:pPr>
            <a:r>
              <a:rPr lang="en-US" altLang="ko-KR" sz="2800" dirty="0" smtClean="0"/>
              <a:t>Storage Account</a:t>
            </a:r>
          </a:p>
          <a:p>
            <a:pPr marL="342900" indent="-342900">
              <a:buFont typeface="Wingdings" panose="05000000000000000000" pitchFamily="2" charset="2"/>
              <a:buChar char="§"/>
            </a:pPr>
            <a:r>
              <a:rPr lang="en-US" altLang="ko-KR" sz="2800" dirty="0" smtClean="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err="1" smtClean="0"/>
              <a:t>IoT</a:t>
            </a:r>
            <a:endParaRPr lang="ko-KR" altLang="en-US" dirty="0"/>
          </a:p>
        </p:txBody>
      </p:sp>
      <p:sp>
        <p:nvSpPr>
          <p:cNvPr id="3" name="내용 개체 틀 2"/>
          <p:cNvSpPr>
            <a:spLocks noGrp="1"/>
          </p:cNvSpPr>
          <p:nvPr>
            <p:ph idx="1"/>
          </p:nvPr>
        </p:nvSpPr>
        <p:spPr/>
        <p:txBody>
          <a:bodyPr/>
          <a:lstStyle/>
          <a:p>
            <a:r>
              <a:rPr lang="en-US" altLang="ko-KR" dirty="0" err="1" smtClean="0"/>
              <a:t>IoT</a:t>
            </a:r>
            <a:r>
              <a:rPr lang="en-US" altLang="ko-KR" dirty="0" smtClean="0"/>
              <a:t> Hub</a:t>
            </a:r>
          </a:p>
          <a:p>
            <a:pPr lvl="1"/>
            <a:r>
              <a:rPr lang="en-US" altLang="ko-KR" dirty="0" smtClean="0"/>
              <a:t>PaaS</a:t>
            </a:r>
          </a:p>
          <a:p>
            <a:pPr lvl="1"/>
            <a:r>
              <a:rPr lang="en-US" altLang="ko-KR" dirty="0" smtClean="0"/>
              <a:t>Managed service for bidirectional communication with </a:t>
            </a:r>
            <a:r>
              <a:rPr lang="en-US" altLang="ko-KR" dirty="0" err="1" smtClean="0"/>
              <a:t>IoT</a:t>
            </a:r>
            <a:r>
              <a:rPr lang="en-US" altLang="ko-KR" dirty="0" smtClean="0"/>
              <a:t> devices</a:t>
            </a:r>
          </a:p>
          <a:p>
            <a:r>
              <a:rPr lang="en-US" altLang="ko-KR" dirty="0" err="1" smtClean="0"/>
              <a:t>IoT</a:t>
            </a:r>
            <a:r>
              <a:rPr lang="en-US" altLang="ko-KR" dirty="0" smtClean="0"/>
              <a:t> Central</a:t>
            </a:r>
          </a:p>
          <a:p>
            <a:pPr lvl="1"/>
            <a:r>
              <a:rPr lang="en-US" altLang="ko-KR" dirty="0" smtClean="0"/>
              <a:t>SaaS</a:t>
            </a:r>
          </a:p>
          <a:p>
            <a:pPr lvl="1"/>
            <a:r>
              <a:rPr lang="en-US" altLang="ko-KR" dirty="0" err="1" smtClean="0"/>
              <a:t>IoT</a:t>
            </a:r>
            <a:r>
              <a:rPr lang="en-US" altLang="ko-KR" dirty="0" smtClean="0"/>
              <a:t> </a:t>
            </a:r>
            <a:r>
              <a:rPr lang="en-US" altLang="ko-KR" dirty="0" err="1" smtClean="0"/>
              <a:t>appplicational</a:t>
            </a:r>
            <a:r>
              <a:rPr lang="en-US" altLang="ko-KR" dirty="0" smtClean="0"/>
              <a:t> platform, dozen of </a:t>
            </a:r>
            <a:r>
              <a:rPr lang="en-US" altLang="ko-KR" dirty="0" err="1" smtClean="0"/>
              <a:t>functionalitiespproach</a:t>
            </a:r>
            <a:endParaRPr lang="en-US" altLang="ko-KR" dirty="0" smtClean="0"/>
          </a:p>
          <a:p>
            <a:r>
              <a:rPr lang="en-US" altLang="ko-KR" dirty="0" smtClean="0"/>
              <a:t>Azure Sphere</a:t>
            </a:r>
          </a:p>
          <a:p>
            <a:pPr lvl="1"/>
            <a:r>
              <a:rPr lang="en-US" altLang="ko-KR" dirty="0" smtClean="0"/>
              <a:t>End-2-end approach for building secure </a:t>
            </a:r>
            <a:r>
              <a:rPr lang="en-US" altLang="ko-KR" dirty="0" err="1" smtClean="0"/>
              <a:t>IoT</a:t>
            </a:r>
            <a:r>
              <a:rPr lang="en-US" altLang="ko-KR" dirty="0" smtClean="0"/>
              <a:t> solutions</a:t>
            </a:r>
            <a:endParaRPr lang="ko-KR" altLang="en-US" dirty="0"/>
          </a:p>
        </p:txBody>
      </p:sp>
    </p:spTree>
    <p:extLst>
      <p:ext uri="{BB962C8B-B14F-4D97-AF65-F5344CB8AC3E}">
        <p14:creationId xmlns:p14="http://schemas.microsoft.com/office/powerpoint/2010/main" val="3706926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dirty="0" smtClean="0"/>
              <a:t>| DevOps </a:t>
            </a:r>
            <a:r>
              <a:rPr lang="ko-KR" altLang="en-US" dirty="0" smtClean="0"/>
              <a:t>워크샵 제공</a:t>
            </a:r>
            <a:endParaRPr lang="ko-KR" altLang="en-US" dirty="0"/>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nvPr/>
        </p:nvPicPr>
        <p:blipFill>
          <a:blip r:embed="rId2"/>
          <a:stretch>
            <a:fillRect/>
          </a:stretch>
        </p:blipFill>
        <p:spPr>
          <a:xfrm>
            <a:off x="613775" y="1445750"/>
            <a:ext cx="7402882" cy="5092835"/>
          </a:xfrm>
          <a:prstGeom prst="rect">
            <a:avLst/>
          </a:prstGeom>
        </p:spPr>
      </p:pic>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Sphere Module ( </a:t>
            </a:r>
            <a:r>
              <a:rPr kumimoji="0" lang="ko-KR" altLang="en-US"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PDM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모든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센서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Detection</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지속적인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024922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a:t>
            </a:r>
            <a:r>
              <a:rPr lang="en-US" altLang="ko" dirty="0" smtClean="0">
                <a:hlinkClick r:id="rId2"/>
              </a:rPr>
              <a:t>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b="1" dirty="0"/>
              <a:t/>
            </a:r>
            <a:br>
              <a:rPr lang="ko-KR" altLang="en-US" b="1" dirty="0"/>
            </a:br>
            <a:r>
              <a:rPr lang="en-US" altLang="ko-KR" b="1" dirty="0"/>
              <a:t>Raspberry Pi </a:t>
            </a:r>
            <a:r>
              <a:rPr lang="ko-KR" altLang="en-US" b="1" dirty="0" smtClean="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smtClean="0"/>
          </a:p>
          <a:p>
            <a:pPr lvl="1"/>
            <a:r>
              <a:rPr lang="en-US" altLang="ko-KR" dirty="0" smtClean="0">
                <a:hlinkClick r:id="rId2"/>
              </a:rPr>
              <a:t>https://azure-samples.github.io/raspberry-pi-web-simulator/#getstarted</a:t>
            </a:r>
            <a:endParaRPr lang="en-US" altLang="ko-KR" dirty="0" smtClean="0"/>
          </a:p>
          <a:p>
            <a:r>
              <a:rPr lang="en-US" altLang="ko" dirty="0" smtClean="0"/>
              <a:t>streaming </a:t>
            </a:r>
            <a:r>
              <a:rPr lang="en-US" altLang="ko" dirty="0"/>
              <a:t>sensor data in real time with Azure </a:t>
            </a:r>
            <a:r>
              <a:rPr lang="en-US" altLang="ko" dirty="0" err="1"/>
              <a:t>IoT</a:t>
            </a:r>
            <a:r>
              <a:rPr lang="en-US" altLang="ko" dirty="0"/>
              <a:t> Hub</a:t>
            </a:r>
            <a:endParaRPr lang="ko" altLang="en-US" dirty="0"/>
          </a:p>
          <a:p>
            <a:pPr lvl="1"/>
            <a:r>
              <a:rPr lang="en-US" altLang="ko" dirty="0">
                <a:hlinkClick r:id="rId3"/>
              </a:rPr>
              <a:t>https://</a:t>
            </a:r>
            <a:r>
              <a:rPr lang="en-US" altLang="ko" dirty="0" smtClean="0">
                <a:hlinkClick r:id="rId3"/>
              </a:rPr>
              <a:t>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함수</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smtClean="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smtClean="0"/>
          </a:p>
          <a:p>
            <a:pPr lvl="1" latinLnBrk="0"/>
            <a:r>
              <a:rPr lang="ko-KR" altLang="ko-KR" dirty="0" smtClean="0"/>
              <a:t>다운로드 </a:t>
            </a:r>
            <a:r>
              <a:rPr lang="ko-KR" altLang="ko-KR" dirty="0"/>
              <a:t>: </a:t>
            </a:r>
            <a:r>
              <a:rPr lang="ko-KR" altLang="ko-KR" dirty="0">
                <a:hlinkClick r:id="rId2"/>
              </a:rPr>
              <a:t>https://azure.microsoft.com/ko-kr/features/storage-explorer</a:t>
            </a:r>
            <a:r>
              <a:rPr lang="ko-KR" altLang="ko-KR" dirty="0" smtClean="0">
                <a:hlinkClick r:id="rId2"/>
              </a:rPr>
              <a:t>/</a:t>
            </a:r>
            <a:endParaRPr lang="en-US" altLang="ko-KR" dirty="0" smtClean="0"/>
          </a:p>
          <a:p>
            <a:pPr lvl="2" latinLnBrk="0"/>
            <a:r>
              <a:rPr lang="en-US" altLang="ko-KR" dirty="0" smtClean="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smtClean="0"/>
              <a:t>web </a:t>
            </a:r>
            <a:r>
              <a:rPr lang="en-US" altLang="ko" dirty="0"/>
              <a:t>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a:t>
            </a:r>
            <a:r>
              <a:rPr lang="en-US" altLang="ko" dirty="0" smtClean="0"/>
              <a:t>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smtClean="0"/>
              <a:t>Azure App service – </a:t>
            </a:r>
            <a:r>
              <a:rPr lang="en-US" altLang="ko-KR" dirty="0" err="1" smtClean="0"/>
              <a:t>appservice</a:t>
            </a:r>
            <a:r>
              <a:rPr lang="en-US" altLang="ko-KR" dirty="0" smtClean="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smtClean="0"/>
              <a:t>다운로드 </a:t>
            </a:r>
            <a:r>
              <a:rPr lang="en-US" altLang="ko-KR" dirty="0" smtClean="0"/>
              <a:t>– </a:t>
            </a:r>
            <a:r>
              <a:rPr lang="ko-KR" altLang="en-US" dirty="0"/>
              <a:t>실패 </a:t>
            </a:r>
            <a:r>
              <a:rPr lang="ko-KR" altLang="en-US" dirty="0" smtClean="0"/>
              <a:t>네트워크오류</a:t>
            </a:r>
            <a:endParaRPr lang="en-US" altLang="ko-KR" dirty="0" smtClean="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deploy</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smtClean="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a:t>
            </a:r>
            <a:r>
              <a:rPr lang="en-US" altLang="ko-KR" sz="2800" b="1" dirty="0" smtClean="0"/>
              <a:t>infrastructure</a:t>
            </a:r>
          </a:p>
          <a:p>
            <a:pPr lvl="2"/>
            <a:r>
              <a:rPr lang="en-US" altLang="ko-KR" sz="2400" b="1" dirty="0" err="1" smtClean="0"/>
              <a:t>severless</a:t>
            </a:r>
            <a:r>
              <a:rPr lang="en-US" altLang="ko-KR" sz="2000" b="1" dirty="0" smtClean="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a:t>
            </a:r>
            <a:r>
              <a:rPr lang="en-US" altLang="ko-KR" b="1" dirty="0" smtClean="0"/>
              <a:t>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smtClean="0"/>
              <a:t>HTTPTrigger</a:t>
            </a:r>
            <a:endParaRPr lang="en-US" altLang="ko-KR" dirty="0" smtClean="0"/>
          </a:p>
          <a:p>
            <a:r>
              <a:rPr lang="en-US" altLang="ko-KR" dirty="0" err="1" smtClean="0"/>
              <a:t>TimerTrigger</a:t>
            </a:r>
            <a:endParaRPr lang="en-US" altLang="ko-KR" dirty="0" smtClean="0"/>
          </a:p>
          <a:p>
            <a:r>
              <a:rPr lang="en-US" altLang="ko-KR" dirty="0" smtClean="0"/>
              <a:t>GitHub </a:t>
            </a:r>
            <a:r>
              <a:rPr lang="en-US" altLang="ko-KR" dirty="0" err="1" smtClean="0"/>
              <a:t>webhook</a:t>
            </a:r>
            <a:endParaRPr lang="en-US" altLang="ko-KR" dirty="0" smtClean="0"/>
          </a:p>
          <a:p>
            <a:r>
              <a:rPr lang="en-US" altLang="ko-KR" dirty="0" err="1" smtClean="0"/>
              <a:t>Webhook</a:t>
            </a:r>
            <a:endParaRPr lang="en-US" altLang="ko-KR" dirty="0" smtClean="0"/>
          </a:p>
          <a:p>
            <a:r>
              <a:rPr lang="en-US" altLang="ko-KR" dirty="0" err="1" smtClean="0"/>
              <a:t>CosmosDBTfigger</a:t>
            </a:r>
            <a:endParaRPr lang="en-US" altLang="ko-KR" dirty="0" smtClean="0"/>
          </a:p>
          <a:p>
            <a:r>
              <a:rPr lang="en-US" altLang="ko-KR" dirty="0" err="1" smtClean="0"/>
              <a:t>BlobTrigger</a:t>
            </a:r>
            <a:endParaRPr lang="en-US" altLang="ko-KR" dirty="0" smtClean="0"/>
          </a:p>
          <a:p>
            <a:r>
              <a:rPr lang="en-US" altLang="ko-KR" dirty="0" err="1" smtClean="0"/>
              <a:t>QueueTrigger</a:t>
            </a:r>
            <a:endParaRPr lang="en-US" altLang="ko-KR" dirty="0" smtClean="0"/>
          </a:p>
          <a:p>
            <a:r>
              <a:rPr lang="en-US" altLang="ko-KR" dirty="0" err="1" smtClean="0"/>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smtClean="0"/>
              <a:t>Visual Studio Code</a:t>
            </a:r>
          </a:p>
          <a:p>
            <a:r>
              <a:rPr lang="en-US" altLang="ko-KR" dirty="0" smtClean="0"/>
              <a:t>.NET Core 3.1 SDK</a:t>
            </a:r>
          </a:p>
          <a:p>
            <a:r>
              <a:rPr lang="en-US" altLang="ko-KR" dirty="0" err="1" smtClean="0"/>
              <a:t>VCCode</a:t>
            </a:r>
            <a:r>
              <a:rPr lang="en-US" altLang="ko-KR" dirty="0" smtClean="0"/>
              <a:t> Azure Functions extension</a:t>
            </a:r>
          </a:p>
          <a:p>
            <a:r>
              <a:rPr lang="en-US" altLang="ko-KR" dirty="0" smtClean="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smtClean="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smtClean="0"/>
              <a:t>AWS</a:t>
            </a:r>
          </a:p>
          <a:p>
            <a:pPr marL="342900" indent="-342900">
              <a:buFont typeface="Wingdings" panose="05000000000000000000" pitchFamily="2" charset="2"/>
              <a:buChar char="§"/>
            </a:pPr>
            <a:r>
              <a:rPr lang="en-US" altLang="ko-KR" dirty="0" smtClean="0"/>
              <a:t>GCP</a:t>
            </a:r>
            <a:endParaRPr lang="en-US" altLang="ko-KR" dirty="0"/>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smtClean="0"/>
              <a:t>Install</a:t>
            </a:r>
          </a:p>
          <a:p>
            <a:pPr lvl="1"/>
            <a:r>
              <a:rPr lang="en-US" altLang="ko-KR" dirty="0" err="1" smtClean="0"/>
              <a:t>dotnet</a:t>
            </a:r>
            <a:r>
              <a:rPr lang="en-US" altLang="ko-KR" dirty="0" smtClean="0"/>
              <a:t> </a:t>
            </a:r>
            <a:r>
              <a:rPr lang="en-US" altLang="ko-KR" dirty="0"/>
              <a:t>download : </a:t>
            </a:r>
            <a:r>
              <a:rPr lang="en-US" altLang="ko-KR" dirty="0" err="1"/>
              <a:t>dotnet</a:t>
            </a:r>
            <a:r>
              <a:rPr lang="en-US" altLang="ko-KR" dirty="0"/>
              <a:t> 3.1 </a:t>
            </a:r>
            <a:r>
              <a:rPr lang="en-US" altLang="ko-KR" dirty="0" smtClean="0"/>
              <a:t>SDK</a:t>
            </a:r>
          </a:p>
          <a:p>
            <a:pPr lvl="3"/>
            <a:r>
              <a:rPr lang="en-US" altLang="ko" dirty="0">
                <a:hlinkClick r:id="rId3"/>
              </a:rPr>
              <a:t>https://</a:t>
            </a:r>
            <a:r>
              <a:rPr lang="en-US" altLang="ko" dirty="0" smtClean="0">
                <a:hlinkClick r:id="rId3"/>
              </a:rPr>
              <a:t>dotnet.microsoft.com/download</a:t>
            </a:r>
            <a:endParaRPr lang="en-US" altLang="ko" dirty="0" smtClean="0"/>
          </a:p>
          <a:p>
            <a:pPr lvl="2"/>
            <a:r>
              <a:rPr lang="en-US" altLang="ko-KR" dirty="0" smtClean="0"/>
              <a:t>3.1 </a:t>
            </a:r>
            <a:r>
              <a:rPr lang="ko-KR" altLang="en-US" dirty="0" smtClean="0"/>
              <a:t>먼저 설치하고 </a:t>
            </a:r>
            <a:r>
              <a:rPr lang="en-US" altLang="ko-KR" dirty="0" smtClean="0"/>
              <a:t>5.0 </a:t>
            </a:r>
            <a:r>
              <a:rPr lang="ko-KR" altLang="en-US" dirty="0" smtClean="0"/>
              <a:t>설치 </a:t>
            </a:r>
            <a:r>
              <a:rPr lang="en-US" altLang="ko-KR" dirty="0" smtClean="0"/>
              <a:t>!!!</a:t>
            </a:r>
          </a:p>
          <a:p>
            <a:pPr lvl="1"/>
            <a:r>
              <a:rPr lang="en-US" altLang="ko-KR" dirty="0"/>
              <a:t>CMD  C:\Users\user&gt; </a:t>
            </a:r>
            <a:r>
              <a:rPr lang="en-US" altLang="ko-KR" dirty="0" err="1" smtClean="0"/>
              <a:t>dotnet</a:t>
            </a:r>
            <a:r>
              <a:rPr lang="en-US" altLang="ko-KR" dirty="0" smtClean="0"/>
              <a:t> - -info</a:t>
            </a:r>
          </a:p>
          <a:p>
            <a:r>
              <a:rPr lang="en-US" altLang="ko-KR" dirty="0" err="1" smtClean="0"/>
              <a:t>Vscode</a:t>
            </a:r>
            <a:r>
              <a:rPr lang="en-US" altLang="ko-KR" dirty="0" smtClean="0"/>
              <a:t> Extensions</a:t>
            </a:r>
          </a:p>
          <a:p>
            <a:pPr lvl="1"/>
            <a:r>
              <a:rPr lang="en-US" altLang="ko-KR" dirty="0" smtClean="0"/>
              <a:t>Azure Account</a:t>
            </a:r>
          </a:p>
          <a:p>
            <a:pPr lvl="1"/>
            <a:r>
              <a:rPr lang="en-US" altLang="ko-KR" dirty="0" smtClean="0"/>
              <a:t>Azure Functions</a:t>
            </a:r>
          </a:p>
          <a:p>
            <a:pPr lvl="1"/>
            <a:r>
              <a:rPr lang="en-US" altLang="ko-KR" dirty="0" smtClean="0"/>
              <a:t>Azure Tools</a:t>
            </a:r>
          </a:p>
          <a:p>
            <a:pPr lvl="1"/>
            <a:r>
              <a:rPr lang="en-US" altLang="ko-KR" dirty="0" smtClean="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install</a:t>
            </a:r>
            <a:endParaRPr lang="ko-KR" altLang="en-US" dirty="0"/>
          </a:p>
        </p:txBody>
      </p:sp>
      <p:sp>
        <p:nvSpPr>
          <p:cNvPr id="5" name="내용 개체 틀 4"/>
          <p:cNvSpPr>
            <a:spLocks noGrp="1"/>
          </p:cNvSpPr>
          <p:nvPr>
            <p:ph idx="1"/>
          </p:nvPr>
        </p:nvSpPr>
        <p:spPr/>
        <p:txBody>
          <a:bodyPr>
            <a:normAutofit/>
          </a:bodyPr>
          <a:lstStyle/>
          <a:p>
            <a:r>
              <a:rPr lang="en-US" altLang="ko-KR" dirty="0" smtClean="0"/>
              <a:t>azure functions core tools  install</a:t>
            </a:r>
          </a:p>
          <a:p>
            <a:pPr lvl="1"/>
            <a:r>
              <a:rPr lang="en-US" altLang="ko-KR" dirty="0">
                <a:hlinkClick r:id="rId3"/>
              </a:rPr>
              <a:t>https://</a:t>
            </a:r>
            <a:r>
              <a:rPr lang="en-US" altLang="ko-KR" dirty="0" smtClean="0">
                <a:hlinkClick r:id="rId3"/>
              </a:rPr>
              <a:t>docs.microsoft.com/ko-kr/azure/azure-functions/functions-run-local?tabs=windows%2Ccsharp%2Cbash</a:t>
            </a:r>
            <a:endParaRPr lang="en-US" altLang="ko-KR" dirty="0" smtClean="0"/>
          </a:p>
          <a:p>
            <a:pPr lvl="1"/>
            <a:r>
              <a:rPr lang="en-US" altLang="ko-KR" dirty="0" smtClean="0"/>
              <a:t>v3.x-Windows64 </a:t>
            </a:r>
            <a:r>
              <a:rPr lang="ko-KR" altLang="en-US" dirty="0" smtClean="0"/>
              <a:t>클릭</a:t>
            </a:r>
            <a:r>
              <a:rPr lang="en-US" altLang="ko-KR" dirty="0" smtClean="0"/>
              <a:t>-func-cli-x64.msi   download</a:t>
            </a:r>
          </a:p>
          <a:p>
            <a:pPr lvl="1"/>
            <a:r>
              <a:rPr lang="en-US" altLang="ko-KR" dirty="0" smtClean="0"/>
              <a:t>CMD  </a:t>
            </a:r>
            <a:r>
              <a:rPr lang="en-US" altLang="ko-KR" dirty="0"/>
              <a:t>C:\Users\user&gt; </a:t>
            </a:r>
            <a:r>
              <a:rPr lang="en-US" altLang="ko-KR" dirty="0" err="1" smtClean="0"/>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Get function URL</a:t>
            </a:r>
          </a:p>
          <a:p>
            <a:pPr lvl="1"/>
            <a:r>
              <a:rPr lang="en-US" altLang="ko-KR" dirty="0"/>
              <a:t>https://rofunc66.azurewebsites.net/api/HttpTrigger1?code=8KKlJ29jSvmaSIf4mLG5o3mVc16mu82lGuZZmdTiF8EObk6qsnHwag</a:t>
            </a:r>
            <a:r>
              <a:rPr lang="en-US" altLang="ko-KR" dirty="0" smtClean="0"/>
              <a:t>== </a:t>
            </a:r>
            <a:r>
              <a:rPr lang="en-US" altLang="ko-KR" b="1" dirty="0" smtClean="0"/>
              <a:t> </a:t>
            </a:r>
            <a:r>
              <a:rPr lang="en-US" altLang="ko-KR" b="1" dirty="0" smtClean="0">
                <a:solidFill>
                  <a:srgbClr val="0070C0"/>
                </a:solidFill>
              </a:rPr>
              <a:t>&amp;name=Azure</a:t>
            </a:r>
            <a:r>
              <a:rPr lang="en-US" altLang="ko-KR" b="1" dirty="0" smtClean="0"/>
              <a:t>!!!</a:t>
            </a:r>
          </a:p>
          <a:p>
            <a:r>
              <a:rPr lang="en-US" altLang="ko-KR" dirty="0" smtClean="0"/>
              <a:t>API </a:t>
            </a:r>
            <a:r>
              <a:rPr lang="ko-KR" altLang="en-US" dirty="0" smtClean="0"/>
              <a:t>처리</a:t>
            </a:r>
            <a:endParaRPr lang="en-US" altLang="ko-KR" dirty="0" smtClean="0"/>
          </a:p>
          <a:p>
            <a:pPr lvl="1"/>
            <a:r>
              <a:rPr lang="en-US" altLang="ko-KR" dirty="0" smtClean="0"/>
              <a:t>postman </a:t>
            </a:r>
            <a:endParaRPr lang="en-US" altLang="ko-KR" dirty="0"/>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download</a:t>
            </a:r>
            <a:endParaRPr lang="ko-KR" altLang="en-US" dirty="0"/>
          </a:p>
        </p:txBody>
      </p:sp>
      <p:sp>
        <p:nvSpPr>
          <p:cNvPr id="3" name="내용 개체 틀 2"/>
          <p:cNvSpPr>
            <a:spLocks noGrp="1"/>
          </p:cNvSpPr>
          <p:nvPr>
            <p:ph idx="1"/>
          </p:nvPr>
        </p:nvSpPr>
        <p:spPr/>
        <p:txBody>
          <a:bodyPr>
            <a:normAutofit/>
          </a:bodyPr>
          <a:lstStyle/>
          <a:p>
            <a:r>
              <a:rPr lang="en-US" altLang="ko-KR" dirty="0" smtClean="0"/>
              <a:t>AZ storage explorer</a:t>
            </a:r>
          </a:p>
          <a:p>
            <a:pPr lvl="1"/>
            <a:r>
              <a:rPr lang="en-US" altLang="ko">
                <a:hlinkClick r:id="rId2"/>
              </a:rPr>
              <a:t>https://azure.microsoft.com/en-us/features/storage-explorer/</a:t>
            </a:r>
            <a:r>
              <a:rPr lang="en-US" altLang="ko-KR"/>
              <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smtClean="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a:t>
            </a:r>
            <a:r>
              <a:rPr lang="en-US" altLang="ko" dirty="0" smtClean="0"/>
              <a:t>visible</a:t>
            </a:r>
          </a:p>
        </p:txBody>
      </p:sp>
    </p:spTree>
    <p:extLst>
      <p:ext uri="{BB962C8B-B14F-4D97-AF65-F5344CB8AC3E}">
        <p14:creationId xmlns:p14="http://schemas.microsoft.com/office/powerpoint/2010/main" val="11171485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lstStyle/>
          <a:p>
            <a:r>
              <a:rPr lang="en-US" altLang="ko-KR" dirty="0" smtClean="0"/>
              <a:t>Azure function </a:t>
            </a:r>
            <a:r>
              <a:rPr lang="en-US" altLang="ko-KR" dirty="0" smtClean="0">
                <a:sym typeface="Wingdings" panose="05000000000000000000" pitchFamily="2" charset="2"/>
              </a:rPr>
              <a:t> </a:t>
            </a:r>
            <a:r>
              <a:rPr lang="en-US" altLang="ko-KR" dirty="0" err="1" smtClean="0"/>
              <a:t>dotnet</a:t>
            </a:r>
            <a:r>
              <a:rPr lang="en-US" altLang="ko-KR" dirty="0" smtClean="0"/>
              <a:t> run</a:t>
            </a:r>
          </a:p>
          <a:p>
            <a:pPr lvl="1"/>
            <a:r>
              <a:rPr lang="ko-KR" altLang="en-US" dirty="0"/>
              <a:t>프로젝트를 실행할 수 없습니다</a:t>
            </a:r>
            <a:r>
              <a:rPr lang="en-US" altLang="ko-KR" dirty="0" smtClean="0"/>
              <a:t>.</a:t>
            </a:r>
            <a:r>
              <a:rPr lang="ko-KR" altLang="en-US" dirty="0" smtClean="0"/>
              <a:t>실행 </a:t>
            </a:r>
            <a:r>
              <a:rPr lang="ko-KR" altLang="en-US" dirty="0"/>
              <a:t>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smtClean="0"/>
              <a:t>.</a:t>
            </a:r>
            <a:r>
              <a:rPr lang="ko-KR" altLang="en-US" dirty="0" smtClean="0"/>
              <a:t>실행 </a:t>
            </a:r>
            <a:r>
              <a:rPr lang="ko-KR" altLang="en-US" dirty="0"/>
              <a:t>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a:t>
            </a:r>
            <a:r>
              <a:rPr lang="ko-KR" altLang="en-US" dirty="0" smtClean="0"/>
              <a:t>있어야 </a:t>
            </a:r>
            <a:r>
              <a:rPr lang="ko-KR" altLang="en-US" dirty="0"/>
              <a:t>합니다</a:t>
            </a:r>
            <a:r>
              <a:rPr lang="en-US" altLang="ko-KR" dirty="0" smtClean="0"/>
              <a:t>.</a:t>
            </a:r>
            <a:r>
              <a:rPr lang="ko-KR" altLang="en-US" dirty="0" smtClean="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smtClean="0"/>
              <a:t>.</a:t>
            </a:r>
          </a:p>
          <a:p>
            <a:r>
              <a:rPr lang="en-US" altLang="ko-KR" dirty="0" smtClean="0"/>
              <a:t>Answer</a:t>
            </a:r>
          </a:p>
          <a:p>
            <a:pPr lvl="1"/>
            <a:r>
              <a:rPr lang="en-US" altLang="ko-KR" dirty="0" err="1" smtClean="0"/>
              <a:t>dotnnet</a:t>
            </a:r>
            <a:r>
              <a:rPr lang="en-US" altLang="ko-KR" dirty="0" smtClean="0"/>
              <a:t>  run </a:t>
            </a:r>
            <a:r>
              <a:rPr lang="ko-KR" altLang="en-US" dirty="0" smtClean="0"/>
              <a:t>이 아니라 </a:t>
            </a:r>
            <a:r>
              <a:rPr lang="en-US" altLang="ko" dirty="0" err="1"/>
              <a:t>func</a:t>
            </a:r>
            <a:r>
              <a:rPr lang="en-US" altLang="ko" dirty="0"/>
              <a:t> host </a:t>
            </a:r>
            <a:r>
              <a:rPr lang="en-US" altLang="ko" dirty="0" smtClean="0"/>
              <a:t>start, Run -&gt; F5 : start debug </a:t>
            </a:r>
            <a:r>
              <a:rPr lang="ko-KR" altLang="en-US" dirty="0" smtClean="0"/>
              <a:t>로 실행</a:t>
            </a:r>
            <a:endParaRPr lang="ko-KR" altLang="en-US" dirty="0"/>
          </a:p>
        </p:txBody>
      </p:sp>
    </p:spTree>
    <p:extLst>
      <p:ext uri="{BB962C8B-B14F-4D97-AF65-F5344CB8AC3E}">
        <p14:creationId xmlns:p14="http://schemas.microsoft.com/office/powerpoint/2010/main" val="16133070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smtClean="0"/>
              <a:t>2error </a:t>
            </a:r>
            <a:r>
              <a:rPr lang="en-US" altLang="ko" dirty="0"/>
              <a:t>CS0246: Azure' </a:t>
            </a:r>
            <a:r>
              <a:rPr lang="ko-KR" altLang="en-US" dirty="0"/>
              <a:t>형식 또는 네임스페이스 이름을 찾을 수 없습니다</a:t>
            </a:r>
            <a:r>
              <a:rPr lang="en-US" altLang="ko" dirty="0"/>
              <a:t>. using </a:t>
            </a:r>
            <a:r>
              <a:rPr lang="ko-KR" altLang="en-US" dirty="0" err="1" smtClean="0"/>
              <a:t>지시문</a:t>
            </a:r>
            <a:r>
              <a:rPr lang="ko-KR" altLang="en-US" dirty="0" smtClean="0"/>
              <a:t> </a:t>
            </a:r>
            <a:r>
              <a:rPr lang="ko-KR" altLang="en-US" dirty="0"/>
              <a:t>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endParaRPr lang="en-US" altLang="ko-KR" dirty="0" smtClean="0"/>
          </a:p>
          <a:p>
            <a:pPr marL="342900" indent="-342900">
              <a:lnSpc>
                <a:spcPct val="200000"/>
              </a:lnSpc>
              <a:buFont typeface="Wingdings" panose="05000000000000000000" pitchFamily="2" charset="2"/>
              <a:buChar char="§"/>
            </a:pPr>
            <a:r>
              <a:rPr lang="en-US" altLang="ko-KR" dirty="0" smtClean="0"/>
              <a:t>Ubiquitous </a:t>
            </a:r>
            <a:r>
              <a:rPr lang="en-US" altLang="ko-KR" dirty="0"/>
              <a:t>network access </a:t>
            </a:r>
            <a:endParaRPr lang="en-US" altLang="ko-KR" dirty="0" smtClean="0"/>
          </a:p>
          <a:p>
            <a:pPr marL="342900" indent="-342900">
              <a:lnSpc>
                <a:spcPct val="200000"/>
              </a:lnSpc>
              <a:buFont typeface="Wingdings" panose="05000000000000000000" pitchFamily="2" charset="2"/>
              <a:buChar char="§"/>
            </a:pPr>
            <a:r>
              <a:rPr lang="en-US" altLang="ko-KR" dirty="0" smtClean="0"/>
              <a:t>Location </a:t>
            </a:r>
            <a:r>
              <a:rPr lang="en-US" altLang="ko-KR" dirty="0"/>
              <a:t>transparent resource pooling </a:t>
            </a:r>
            <a:endParaRPr lang="en-US" altLang="ko-KR" dirty="0" smtClean="0"/>
          </a:p>
          <a:p>
            <a:pPr marL="342900" indent="-342900">
              <a:lnSpc>
                <a:spcPct val="200000"/>
              </a:lnSpc>
              <a:buFont typeface="Wingdings" panose="05000000000000000000" pitchFamily="2" charset="2"/>
              <a:buChar char="§"/>
            </a:pPr>
            <a:r>
              <a:rPr lang="en-US" altLang="ko-KR" dirty="0" smtClean="0"/>
              <a:t>Rapid </a:t>
            </a: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Tree>
    <p:extLst>
      <p:ext uri="{BB962C8B-B14F-4D97-AF65-F5344CB8AC3E}">
        <p14:creationId xmlns:p14="http://schemas.microsoft.com/office/powerpoint/2010/main" val="21326366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smtClean="0"/>
              <a:t>초</a:t>
            </a:r>
            <a:r>
              <a:rPr lang="ko-KR" altLang="en-US" dirty="0"/>
              <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 </a:t>
            </a:r>
            <a:r>
              <a:rPr lang="en-US" altLang="ko-KR" dirty="0" err="1" smtClean="0"/>
              <a:t>cron</a:t>
            </a:r>
            <a:r>
              <a:rPr lang="en-US" altLang="ko-KR" dirty="0" smtClean="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r>
              <a:rPr lang="en-US" altLang="ko-KR" dirty="0" smtClean="0">
                <a:hlinkClick r:id="rId2"/>
              </a:rPr>
              <a:t>/</a:t>
            </a:r>
            <a:endParaRPr lang="en-US" altLang="ko-KR" dirty="0" smtClean="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smtClean="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smtClean="0"/>
              <a:t>funcapp</a:t>
            </a:r>
            <a:r>
              <a:rPr lang="en-US" altLang="ko-KR" dirty="0" smtClean="0"/>
              <a:t> </a:t>
            </a:r>
            <a:r>
              <a:rPr lang="en-US" altLang="ko-KR" dirty="0" smtClean="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AzureWebJobsStorage</a:t>
            </a:r>
            <a:endParaRPr lang="en-US" altLang="ko-KR" dirty="0" smtClean="0">
              <a:solidFill>
                <a:srgbClr val="FF0000"/>
              </a:solidFill>
              <a:sym typeface="Wingdings" panose="05000000000000000000" pitchFamily="2" charset="2"/>
            </a:endParaRP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smtClean="0">
                <a:sym typeface="Wingdings" panose="05000000000000000000" pitchFamily="2" charset="2"/>
              </a:rPr>
              <a:t></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smtClean="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ver</a:t>
            </a:r>
            <a:r>
              <a:rPr lang="en-US" altLang="ko-KR" dirty="0" smtClean="0">
                <a:solidFill>
                  <a:srgbClr val="FF0000"/>
                </a:solidFill>
                <a:sym typeface="Wingdings" panose="05000000000000000000" pitchFamily="2" charset="2"/>
              </a:rPr>
              <a:t>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Github</a:t>
            </a:r>
            <a:r>
              <a:rPr lang="en-US" altLang="ko-KR" dirty="0" smtClean="0"/>
              <a:t> </a:t>
            </a:r>
            <a:r>
              <a:rPr lang="en-US" altLang="ko-KR" dirty="0" err="1" smtClean="0"/>
              <a:t>Az</a:t>
            </a:r>
            <a:r>
              <a:rPr lang="en-US" altLang="ko-KR" dirty="0" smtClean="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smtClean="0"/>
          </a:p>
          <a:p>
            <a:pPr marL="0" indent="0">
              <a:buNone/>
            </a:pPr>
            <a:r>
              <a:rPr lang="en-US" altLang="ko-KR" dirty="0" smtClean="0">
                <a:hlinkClick r:id="rId2"/>
              </a:rPr>
              <a:t>https</a:t>
            </a:r>
            <a:r>
              <a:rPr lang="en-US" altLang="ko-KR" dirty="0">
                <a:hlinkClick r:id="rId2"/>
              </a:rPr>
              <a:t>://</a:t>
            </a:r>
            <a:r>
              <a:rPr lang="en-US" altLang="ko-KR" dirty="0" smtClean="0">
                <a:hlinkClick r:id="rId2"/>
              </a:rPr>
              <a:t>github.com/MicrosoftDocs/azure-docs/blob/master/articles/azure-functions/create-first-function-vs-code-csharp.md</a:t>
            </a:r>
            <a:endParaRPr lang="en-US" altLang="ko-KR" dirty="0" smtClean="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Azure storage explorer download</a:t>
            </a:r>
          </a:p>
          <a:p>
            <a:pPr lvl="1"/>
            <a:r>
              <a:rPr lang="en-US" altLang="ko-KR" dirty="0">
                <a:hlinkClick r:id="rId2"/>
              </a:rPr>
              <a:t>https://azure.microsoft.com/en-us/features/storage-explorer</a:t>
            </a:r>
            <a:r>
              <a:rPr lang="en-US" altLang="ko-KR" dirty="0" smtClean="0">
                <a:hlinkClick r:id="rId2"/>
              </a:rPr>
              <a:t>/</a:t>
            </a:r>
            <a:endParaRPr lang="en-US" altLang="ko-KR" dirty="0" smtClean="0"/>
          </a:p>
          <a:p>
            <a:r>
              <a:rPr lang="en-US" altLang="ko-KR" dirty="0" smtClean="0"/>
              <a:t>Connection</a:t>
            </a:r>
          </a:p>
          <a:p>
            <a:pPr lvl="1"/>
            <a:r>
              <a:rPr lang="en-US" altLang="ko-KR" dirty="0" err="1" smtClean="0"/>
              <a:t>Security+networking</a:t>
            </a:r>
            <a:r>
              <a:rPr lang="en-US" altLang="ko-KR" dirty="0" smtClean="0"/>
              <a:t> </a:t>
            </a:r>
            <a:r>
              <a:rPr lang="en-US" altLang="ko-KR" dirty="0" smtClean="0">
                <a:sym typeface="Wingdings" panose="05000000000000000000" pitchFamily="2" charset="2"/>
              </a:rPr>
              <a:t> </a:t>
            </a:r>
            <a:r>
              <a:rPr lang="en-US" altLang="ko-KR" dirty="0" err="1" smtClean="0">
                <a:sym typeface="Wingdings" panose="05000000000000000000" pitchFamily="2" charset="2"/>
              </a:rPr>
              <a:t>Accesskeys</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Connection </a:t>
            </a:r>
          </a:p>
          <a:p>
            <a:pPr lvl="2"/>
            <a:r>
              <a:rPr lang="en-US" altLang="ko-KR" dirty="0" smtClean="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Az</a:t>
            </a:r>
            <a:r>
              <a:rPr lang="en-US" altLang="ko-KR" dirty="0" smtClean="0"/>
              <a:t> function - </a:t>
            </a:r>
            <a:r>
              <a:rPr lang="en-US" altLang="ko-KR" dirty="0" err="1" smtClean="0"/>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smtClean="0"/>
              <a:t>VS Code</a:t>
            </a:r>
          </a:p>
          <a:p>
            <a:r>
              <a:rPr lang="en-US" altLang="ko-KR" b="1" dirty="0" smtClean="0"/>
              <a:t> </a:t>
            </a:r>
            <a:r>
              <a:rPr lang="en-US" altLang="ko-KR" b="1" dirty="0" err="1" smtClean="0"/>
              <a:t>local.settings.json</a:t>
            </a:r>
            <a:r>
              <a:rPr lang="en-US" altLang="ko-KR" b="1" dirty="0" smtClean="0"/>
              <a:t> : </a:t>
            </a:r>
          </a:p>
          <a:p>
            <a:pPr lvl="1"/>
            <a:r>
              <a:rPr lang="ko-KR" altLang="en-US" b="1" dirty="0" smtClean="0"/>
              <a:t>개인 </a:t>
            </a:r>
            <a:r>
              <a:rPr lang="en-US" altLang="ko-KR" b="1" dirty="0" smtClean="0"/>
              <a:t>storage account </a:t>
            </a:r>
            <a:r>
              <a:rPr lang="ko-KR" altLang="en-US" b="1" dirty="0" smtClean="0"/>
              <a:t>삭제</a:t>
            </a:r>
            <a:endParaRPr lang="en-US" altLang="ko-KR" dirty="0" smtClean="0"/>
          </a:p>
          <a:p>
            <a:pPr lvl="1"/>
            <a:r>
              <a:rPr lang="en-US" altLang="ko-KR" dirty="0" err="1" smtClean="0"/>
              <a:t>AzureWebJobsStorage</a:t>
            </a:r>
            <a:r>
              <a:rPr lang="en-US" altLang="ko-KR" dirty="0"/>
              <a:t> </a:t>
            </a:r>
            <a:r>
              <a:rPr lang="ko-KR" altLang="en-US" dirty="0" smtClean="0"/>
              <a:t>사용</a:t>
            </a:r>
            <a:endParaRPr lang="en-US" altLang="ko-KR" dirty="0" smtClean="0"/>
          </a:p>
          <a:p>
            <a:r>
              <a:rPr lang="en-US" altLang="ko-KR" dirty="0" smtClean="0"/>
              <a:t>BlobTriggerCSharp1.cs</a:t>
            </a:r>
          </a:p>
          <a:p>
            <a:pPr lvl="1"/>
            <a:r>
              <a:rPr lang="en-US" altLang="ko-KR" dirty="0"/>
              <a:t> </a:t>
            </a:r>
            <a:r>
              <a:rPr lang="en-US" altLang="ko-KR" dirty="0" smtClean="0"/>
              <a:t>”Connection</a:t>
            </a:r>
            <a:r>
              <a:rPr lang="en-US" altLang="ko-KR" dirty="0"/>
              <a:t> = "</a:t>
            </a:r>
            <a:r>
              <a:rPr lang="en-US" altLang="ko-KR" dirty="0" err="1" smtClean="0"/>
              <a:t>AzureWebJobsStorage</a:t>
            </a:r>
            <a:r>
              <a:rPr lang="en-US" altLang="ko-KR" dirty="0" smtClean="0"/>
              <a:t>” </a:t>
            </a:r>
            <a:r>
              <a:rPr lang="ko-KR" altLang="en-US" dirty="0" smtClean="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1915</TotalTime>
  <Words>5474</Words>
  <Application>Microsoft Office PowerPoint</Application>
  <PresentationFormat>와이드스크린</PresentationFormat>
  <Paragraphs>931</Paragraphs>
  <Slides>104</Slides>
  <Notes>32</Notes>
  <HiddenSlides>2</HiddenSlides>
  <MMClips>0</MMClips>
  <ScaleCrop>false</ScaleCrop>
  <HeadingPairs>
    <vt:vector size="6" baseType="variant">
      <vt:variant>
        <vt:lpstr>사용한 글꼴</vt:lpstr>
      </vt:variant>
      <vt:variant>
        <vt:i4>23</vt:i4>
      </vt:variant>
      <vt:variant>
        <vt:lpstr>테마</vt:lpstr>
      </vt:variant>
      <vt:variant>
        <vt:i4>11</vt:i4>
      </vt:variant>
      <vt:variant>
        <vt:lpstr>슬라이드 제목</vt:lpstr>
      </vt:variant>
      <vt:variant>
        <vt:i4>104</vt:i4>
      </vt:variant>
    </vt:vector>
  </HeadingPairs>
  <TitlesOfParts>
    <vt:vector size="138" baseType="lpstr">
      <vt:lpstr>Abadi</vt:lpstr>
      <vt:lpstr>MetaNormalLF-Roman</vt:lpstr>
      <vt:lpstr>Segoe Pro Light</vt:lpstr>
      <vt:lpstr>굴림</vt:lpstr>
      <vt:lpstr>나눔명조</vt:lpstr>
      <vt:lpstr>나눔바른고딕 Light</vt:lpstr>
      <vt:lpstr>나눔스퀘어</vt:lpstr>
      <vt:lpstr>나눔스퀘어 ExtraBold</vt:lpstr>
      <vt:lpstr>맑은 고딕</vt:lpstr>
      <vt:lpstr>서울남산체 B</vt:lpstr>
      <vt:lpstr>서울남산체 L</vt:lpstr>
      <vt:lpstr>Arial</vt:lpstr>
      <vt:lpstr>Calibri</vt:lpstr>
      <vt:lpstr>Century Gothic</vt:lpstr>
      <vt:lpstr>Consolas</vt:lpstr>
      <vt:lpstr>Segoe UI</vt:lpstr>
      <vt:lpstr>Segoe UI Light</vt:lpstr>
      <vt:lpstr>Segoe UI Semibold</vt:lpstr>
      <vt:lpstr>Segoe UI Semilight</vt:lpstr>
      <vt:lpstr>Segoe UI 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VM</vt:lpstr>
      <vt:lpstr>Azure VM</vt:lpstr>
      <vt:lpstr>VM </vt:lpstr>
      <vt:lpstr>PowerPoint 프레젠테이션</vt:lpstr>
      <vt:lpstr>PowerPoint 프레젠테이션</vt:lpstr>
      <vt:lpstr>PowerPoint 프레젠테이션</vt:lpstr>
      <vt:lpstr>Azure VM - webserver</vt:lpstr>
      <vt:lpstr>VM - webserver</vt:lpstr>
      <vt:lpstr>putty</vt:lpstr>
      <vt:lpstr>Python3 in VM </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download</vt:lpstr>
      <vt:lpstr>Azure 설명서</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212</cp:revision>
  <dcterms:created xsi:type="dcterms:W3CDTF">2019-12-23T00:32:35Z</dcterms:created>
  <dcterms:modified xsi:type="dcterms:W3CDTF">2021-07-07T09:14:01Z</dcterms:modified>
</cp:coreProperties>
</file>